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9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1003" r:id="rId4"/>
    <p:sldId id="1006" r:id="rId5"/>
    <p:sldId id="280" r:id="rId6"/>
    <p:sldId id="266" r:id="rId7"/>
    <p:sldId id="283" r:id="rId8"/>
    <p:sldId id="260" r:id="rId9"/>
    <p:sldId id="1007" r:id="rId10"/>
    <p:sldId id="261" r:id="rId11"/>
    <p:sldId id="262" r:id="rId12"/>
    <p:sldId id="263" r:id="rId13"/>
    <p:sldId id="281" r:id="rId14"/>
    <p:sldId id="267" r:id="rId15"/>
    <p:sldId id="269" r:id="rId16"/>
    <p:sldId id="268" r:id="rId1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7" autoAdjust="0"/>
  </p:normalViewPr>
  <p:slideViewPr>
    <p:cSldViewPr>
      <p:cViewPr varScale="1">
        <p:scale>
          <a:sx n="83" d="100"/>
          <a:sy n="83" d="100"/>
        </p:scale>
        <p:origin x="65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DINA%20TECH\Downloads\foodsimp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[foodsimple.xlsx]Sheet3!PivotTable122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Count of ITEM by PERIOD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Sheet3!$A$4:$A$12</c:f>
              <c:strCache>
                <c:ptCount val="9"/>
                <c:pt idx="0">
                  <c:v>1 week</c:v>
                </c:pt>
                <c:pt idx="1">
                  <c:v>1-2 days</c:v>
                </c:pt>
                <c:pt idx="2">
                  <c:v>12 months</c:v>
                </c:pt>
                <c:pt idx="3">
                  <c:v>1-2 months</c:v>
                </c:pt>
                <c:pt idx="4">
                  <c:v>2 years</c:v>
                </c:pt>
                <c:pt idx="5">
                  <c:v>2-4 days</c:v>
                </c:pt>
                <c:pt idx="6">
                  <c:v>3-5 weeks</c:v>
                </c:pt>
                <c:pt idx="7">
                  <c:v>6-9 months</c:v>
                </c:pt>
                <c:pt idx="8">
                  <c:v>Until ripe</c:v>
                </c:pt>
              </c:strCache>
            </c:strRef>
          </c:cat>
          <c:val>
            <c:numRef>
              <c:f>Sheet3!$B$4:$B$12</c:f>
              <c:numCache>
                <c:formatCode>General</c:formatCode>
                <c:ptCount val="9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08-4571-AF19-2B2ED0DFFF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4393792"/>
        <c:axId val="374394120"/>
      </c:barChart>
      <c:catAx>
        <c:axId val="37439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394120"/>
        <c:crosses val="autoZero"/>
        <c:auto val="1"/>
        <c:lblAlgn val="ctr"/>
        <c:lblOffset val="100"/>
        <c:noMultiLvlLbl val="0"/>
      </c:catAx>
      <c:valAx>
        <c:axId val="374394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393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79636-6BA8-4375-BE6E-4D115FCA9980}" type="datetimeFigureOut">
              <a:rPr lang="en-ZA" smtClean="0"/>
              <a:t>2021/11/02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341E4-3A68-4216-AD03-1940E987633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367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1E4-3A68-4216-AD03-1940E9876334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98630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 Sustainable  Development  Goal  (SDG)  target  12.3,  which  aims at  halving  per  capita  global food  waste  at  the  retail  and  consumer  levels  and  reducing  food los </a:t>
            </a:r>
            <a:r>
              <a:rPr lang="en-US" dirty="0" err="1"/>
              <a:t>ses</a:t>
            </a:r>
            <a:r>
              <a:rPr lang="en-US" dirty="0"/>
              <a:t>  along  production  and  supply  chains, including  postharvest  losses.</a:t>
            </a:r>
          </a:p>
          <a:p>
            <a:endParaRPr lang="en-US" dirty="0"/>
          </a:p>
          <a:p>
            <a:r>
              <a:rPr lang="en-ZA" dirty="0"/>
              <a:t>https://www.worldhunger.org/world-child-hunger-facts/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41E4-3A68-4216-AD03-1940E9876334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95940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847414706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847414706_0_38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47414706_0_83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f84741470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847414706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847414706_0_35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847414706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847414706_0_36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847414706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847414706_0_37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02-Nov-21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81BB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02-Nov-21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88036" y="6590080"/>
            <a:ext cx="210311" cy="149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1352" y="1392936"/>
            <a:ext cx="4660900" cy="4520565"/>
          </a:xfrm>
          <a:custGeom>
            <a:avLst/>
            <a:gdLst/>
            <a:ahLst/>
            <a:cxnLst/>
            <a:rect l="l" t="t" r="r" b="b"/>
            <a:pathLst>
              <a:path w="4660900" h="4520565">
                <a:moveTo>
                  <a:pt x="4660392" y="0"/>
                </a:moveTo>
                <a:lnTo>
                  <a:pt x="0" y="0"/>
                </a:lnTo>
                <a:lnTo>
                  <a:pt x="0" y="4520184"/>
                </a:lnTo>
                <a:lnTo>
                  <a:pt x="4660392" y="4520184"/>
                </a:lnTo>
                <a:lnTo>
                  <a:pt x="4660392" y="0"/>
                </a:lnTo>
                <a:close/>
              </a:path>
            </a:pathLst>
          </a:custGeom>
          <a:solidFill>
            <a:srgbClr val="F1F1F1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28116" y="352933"/>
            <a:ext cx="5060696" cy="696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210043" y="1392936"/>
            <a:ext cx="3901440" cy="1332230"/>
          </a:xfrm>
          <a:custGeom>
            <a:avLst/>
            <a:gdLst/>
            <a:ahLst/>
            <a:cxnLst/>
            <a:rect l="l" t="t" r="r" b="b"/>
            <a:pathLst>
              <a:path w="3901440" h="1332230">
                <a:moveTo>
                  <a:pt x="0" y="1331976"/>
                </a:moveTo>
                <a:lnTo>
                  <a:pt x="3901440" y="1331976"/>
                </a:lnTo>
                <a:lnTo>
                  <a:pt x="3901440" y="0"/>
                </a:lnTo>
                <a:lnTo>
                  <a:pt x="0" y="0"/>
                </a:lnTo>
                <a:lnTo>
                  <a:pt x="0" y="1331976"/>
                </a:lnTo>
                <a:close/>
              </a:path>
            </a:pathLst>
          </a:custGeom>
          <a:ln w="12192">
            <a:solidFill>
              <a:srgbClr val="92D3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851141" y="170002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5">
                <a:moveTo>
                  <a:pt x="359663" y="0"/>
                </a:moveTo>
                <a:lnTo>
                  <a:pt x="310861" y="3283"/>
                </a:lnTo>
                <a:lnTo>
                  <a:pt x="264054" y="12848"/>
                </a:lnTo>
                <a:lnTo>
                  <a:pt x="219670" y="28265"/>
                </a:lnTo>
                <a:lnTo>
                  <a:pt x="178138" y="49106"/>
                </a:lnTo>
                <a:lnTo>
                  <a:pt x="139887" y="74943"/>
                </a:lnTo>
                <a:lnTo>
                  <a:pt x="105346" y="105346"/>
                </a:lnTo>
                <a:lnTo>
                  <a:pt x="74943" y="139887"/>
                </a:lnTo>
                <a:lnTo>
                  <a:pt x="49106" y="178138"/>
                </a:lnTo>
                <a:lnTo>
                  <a:pt x="28265" y="219670"/>
                </a:lnTo>
                <a:lnTo>
                  <a:pt x="12848" y="264054"/>
                </a:lnTo>
                <a:lnTo>
                  <a:pt x="3283" y="310861"/>
                </a:lnTo>
                <a:lnTo>
                  <a:pt x="0" y="359663"/>
                </a:lnTo>
                <a:lnTo>
                  <a:pt x="3283" y="408466"/>
                </a:lnTo>
                <a:lnTo>
                  <a:pt x="12848" y="455273"/>
                </a:lnTo>
                <a:lnTo>
                  <a:pt x="28265" y="499657"/>
                </a:lnTo>
                <a:lnTo>
                  <a:pt x="49106" y="541189"/>
                </a:lnTo>
                <a:lnTo>
                  <a:pt x="74943" y="579440"/>
                </a:lnTo>
                <a:lnTo>
                  <a:pt x="105346" y="613981"/>
                </a:lnTo>
                <a:lnTo>
                  <a:pt x="139887" y="644384"/>
                </a:lnTo>
                <a:lnTo>
                  <a:pt x="178138" y="670221"/>
                </a:lnTo>
                <a:lnTo>
                  <a:pt x="219670" y="691062"/>
                </a:lnTo>
                <a:lnTo>
                  <a:pt x="264054" y="706479"/>
                </a:lnTo>
                <a:lnTo>
                  <a:pt x="310861" y="716044"/>
                </a:lnTo>
                <a:lnTo>
                  <a:pt x="359663" y="719327"/>
                </a:lnTo>
                <a:lnTo>
                  <a:pt x="408466" y="716044"/>
                </a:lnTo>
                <a:lnTo>
                  <a:pt x="455273" y="706479"/>
                </a:lnTo>
                <a:lnTo>
                  <a:pt x="499657" y="691062"/>
                </a:lnTo>
                <a:lnTo>
                  <a:pt x="541189" y="670221"/>
                </a:lnTo>
                <a:lnTo>
                  <a:pt x="579440" y="644384"/>
                </a:lnTo>
                <a:lnTo>
                  <a:pt x="613981" y="613981"/>
                </a:lnTo>
                <a:lnTo>
                  <a:pt x="644384" y="579440"/>
                </a:lnTo>
                <a:lnTo>
                  <a:pt x="670221" y="541189"/>
                </a:lnTo>
                <a:lnTo>
                  <a:pt x="691062" y="499657"/>
                </a:lnTo>
                <a:lnTo>
                  <a:pt x="706479" y="455273"/>
                </a:lnTo>
                <a:lnTo>
                  <a:pt x="716044" y="408466"/>
                </a:lnTo>
                <a:lnTo>
                  <a:pt x="719327" y="359663"/>
                </a:lnTo>
                <a:lnTo>
                  <a:pt x="716044" y="310861"/>
                </a:lnTo>
                <a:lnTo>
                  <a:pt x="706479" y="264054"/>
                </a:lnTo>
                <a:lnTo>
                  <a:pt x="691062" y="219670"/>
                </a:lnTo>
                <a:lnTo>
                  <a:pt x="670221" y="178138"/>
                </a:lnTo>
                <a:lnTo>
                  <a:pt x="644384" y="139887"/>
                </a:lnTo>
                <a:lnTo>
                  <a:pt x="613981" y="105346"/>
                </a:lnTo>
                <a:lnTo>
                  <a:pt x="579440" y="74943"/>
                </a:lnTo>
                <a:lnTo>
                  <a:pt x="541189" y="49106"/>
                </a:lnTo>
                <a:lnTo>
                  <a:pt x="499657" y="28265"/>
                </a:lnTo>
                <a:lnTo>
                  <a:pt x="455273" y="12848"/>
                </a:lnTo>
                <a:lnTo>
                  <a:pt x="408466" y="3283"/>
                </a:lnTo>
                <a:lnTo>
                  <a:pt x="3596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851141" y="170002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5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25908">
            <a:solidFill>
              <a:srgbClr val="92D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81BB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02-Nov-21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81BB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02-Nov-21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02-Nov-21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147934" y="714060"/>
            <a:ext cx="3896131" cy="72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667" b="0" i="0">
                <a:solidFill>
                  <a:srgbClr val="1736B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200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0215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4725" y="1327784"/>
            <a:ext cx="1024254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81BB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0091" y="1951736"/>
            <a:ext cx="10211816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02-Nov-21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68.png"/><Relationship Id="rId34" Type="http://schemas.openxmlformats.org/officeDocument/2006/relationships/image" Target="../media/image8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2" Type="http://schemas.openxmlformats.org/officeDocument/2006/relationships/audio" Target="../media/media13.m4a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microsoft.com/office/2007/relationships/media" Target="../media/media13.m4a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Relationship Id="rId35" Type="http://schemas.openxmlformats.org/officeDocument/2006/relationships/image" Target="../media/image8.png"/><Relationship Id="rId8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.png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5.png"/><Relationship Id="rId12" Type="http://schemas.openxmlformats.org/officeDocument/2006/relationships/image" Target="../media/image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jpeg"/><Relationship Id="rId12" Type="http://schemas.openxmlformats.org/officeDocument/2006/relationships/image" Target="../media/image13.svg"/><Relationship Id="rId17" Type="http://schemas.openxmlformats.org/officeDocument/2006/relationships/image" Target="../media/image8.png"/><Relationship Id="rId2" Type="http://schemas.openxmlformats.org/officeDocument/2006/relationships/audio" Target="../media/media2.m4a"/><Relationship Id="rId16" Type="http://schemas.openxmlformats.org/officeDocument/2006/relationships/image" Target="../media/image17.svg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1.png"/><Relationship Id="rId11" Type="http://schemas.microsoft.com/office/2007/relationships/hdphoto" Target="../media/hdphoto1.wdp"/><Relationship Id="rId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0.jp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audio" Target="../media/media7.m4a"/><Relationship Id="rId16" Type="http://schemas.openxmlformats.org/officeDocument/2006/relationships/image" Target="../media/image39.png"/><Relationship Id="rId1" Type="http://schemas.microsoft.com/office/2007/relationships/media" Target="../media/media7.m4a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5" Type="http://schemas.openxmlformats.org/officeDocument/2006/relationships/image" Target="../media/image28.jp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vermasrijan/PlantDiseaseDetectionApp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yannicksergeobam.medium.com/plant-disease-classification-with-tensorflow-2-0-268fe7f72c2a" TargetMode="External"/><Relationship Id="rId5" Type="http://schemas.openxmlformats.org/officeDocument/2006/relationships/hyperlink" Target="https://omdena.com/projects/foodsecurity-ai/" TargetMode="External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n carrying crops">
            <a:extLst>
              <a:ext uri="{FF2B5EF4-FFF2-40B4-BE49-F238E27FC236}">
                <a16:creationId xmlns:a16="http://schemas.microsoft.com/office/drawing/2014/main" id="{E1485DFC-9C94-460B-B2D5-D6F6BB21B6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38829" cy="6858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4046220"/>
            <a:ext cx="5440680" cy="2613660"/>
          </a:xfrm>
          <a:custGeom>
            <a:avLst/>
            <a:gdLst/>
            <a:ahLst/>
            <a:cxnLst/>
            <a:rect l="l" t="t" r="r" b="b"/>
            <a:pathLst>
              <a:path w="5440680" h="2613659">
                <a:moveTo>
                  <a:pt x="5440680" y="0"/>
                </a:moveTo>
                <a:lnTo>
                  <a:pt x="0" y="0"/>
                </a:lnTo>
                <a:lnTo>
                  <a:pt x="0" y="2613660"/>
                </a:lnTo>
                <a:lnTo>
                  <a:pt x="5440680" y="2613660"/>
                </a:lnTo>
                <a:lnTo>
                  <a:pt x="5440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A59ADC-1279-4012-9E29-B424C0E6F5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9702" t="10724" r="14377" b="16971"/>
          <a:stretch/>
        </p:blipFill>
        <p:spPr>
          <a:xfrm>
            <a:off x="337710" y="8644153"/>
            <a:ext cx="1013805" cy="773429"/>
          </a:xfrm>
          <a:prstGeom prst="rect">
            <a:avLst/>
          </a:prstGeom>
        </p:spPr>
      </p:pic>
      <p:pic>
        <p:nvPicPr>
          <p:cNvPr id="19" name="Google Shape;73;p13">
            <a:extLst>
              <a:ext uri="{FF2B5EF4-FFF2-40B4-BE49-F238E27FC236}">
                <a16:creationId xmlns:a16="http://schemas.microsoft.com/office/drawing/2014/main" id="{DE990D9F-56A1-41F8-B5C3-6B0CD10BB0E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935" y="5229371"/>
            <a:ext cx="2192350" cy="5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B4665F-A88F-4F12-B1DC-A9BB4F7B6B34}"/>
              </a:ext>
            </a:extLst>
          </p:cNvPr>
          <p:cNvSpPr txBox="1"/>
          <p:nvPr/>
        </p:nvSpPr>
        <p:spPr>
          <a:xfrm>
            <a:off x="2350841" y="527117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#buildwithai</a:t>
            </a:r>
          </a:p>
        </p:txBody>
      </p:sp>
      <p:pic>
        <p:nvPicPr>
          <p:cNvPr id="1026" name="Picture 2" descr="https://lh6.googleusercontent.com/IUnaoPX9fWhsQL8sCyt1zhhcCVlFGqNTZaj74RKE6_Sbz0r-9R3E4KqrO8S8LTYUgeAC4_9EsMfxbTPYuW0misFa-Ocd3mZD3An0fTW0P2ShTl8mNQ7DSKbVQjoOyh_1GS4wlAEtUJ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5" y="4114800"/>
            <a:ext cx="1990865" cy="94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L5DV9CV6IE-qdCzIToJCywocT5CmRXv4bFdtAUZ4JNoIJ-fzB9OnCaoNAmdF1IyOcpEPypJxbimUAERqJXcEbfOroCKT6t7V9v4CrOoDRMIsCP34EDwj30VciQWXHuEqhQhxNQAjlv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5" y="5400674"/>
            <a:ext cx="24193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47"/>
    </mc:Choice>
    <mc:Fallback>
      <p:transition spd="slow" advTm="1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7201" y="1534060"/>
            <a:ext cx="6558899" cy="234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684" y="1658667"/>
            <a:ext cx="4441217" cy="41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1500" y="3977734"/>
            <a:ext cx="6558901" cy="22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7C961F-F9D0-43E0-9ED6-C167F84D21B6}"/>
              </a:ext>
            </a:extLst>
          </p:cNvPr>
          <p:cNvSpPr txBox="1"/>
          <p:nvPr/>
        </p:nvSpPr>
        <p:spPr>
          <a:xfrm>
            <a:off x="854416" y="342941"/>
            <a:ext cx="567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latin typeface="Agency FB" panose="020B0503020202020204" pitchFamily="34" charset="0"/>
              </a:rPr>
              <a:t>GIS MAPPING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3"/>
    </mc:Choice>
    <mc:Fallback>
      <p:transition spd="slow" advTm="8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1D5E4F-8442-4D18-A46E-62BB7AB5166A}"/>
              </a:ext>
            </a:extLst>
          </p:cNvPr>
          <p:cNvSpPr txBox="1"/>
          <p:nvPr/>
        </p:nvSpPr>
        <p:spPr>
          <a:xfrm>
            <a:off x="1219200" y="990600"/>
            <a:ext cx="567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latin typeface="Agency FB" panose="020B0503020202020204" pitchFamily="34" charset="0"/>
              </a:rPr>
              <a:t>SMART SUPPLY CHAIN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757332"/>
              </p:ext>
            </p:extLst>
          </p:nvPr>
        </p:nvGraphicFramePr>
        <p:xfrm>
          <a:off x="1905000" y="2114550"/>
          <a:ext cx="8382000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7"/>
    </mc:Choice>
    <mc:Fallback>
      <p:transition spd="slow" advTm="2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01" y="1553651"/>
            <a:ext cx="1889113" cy="3578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8294" y="1900889"/>
            <a:ext cx="1992273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6366" y="1978317"/>
            <a:ext cx="1703034" cy="315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3501" y="1900889"/>
            <a:ext cx="1789545" cy="347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61134" y="1859217"/>
            <a:ext cx="1834754" cy="3476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88508-DDB5-41E5-B224-580B1597741A}"/>
              </a:ext>
            </a:extLst>
          </p:cNvPr>
          <p:cNvSpPr txBox="1"/>
          <p:nvPr/>
        </p:nvSpPr>
        <p:spPr>
          <a:xfrm>
            <a:off x="2934093" y="3246690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0" dirty="0">
                <a:effectLst/>
              </a:rPr>
              <a:t> </a:t>
            </a:r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896DE-5023-4F4D-B018-1C79084246A7}"/>
              </a:ext>
            </a:extLst>
          </p:cNvPr>
          <p:cNvSpPr txBox="1"/>
          <p:nvPr/>
        </p:nvSpPr>
        <p:spPr>
          <a:xfrm>
            <a:off x="2936402" y="3198432"/>
            <a:ext cx="616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0" dirty="0">
                <a:effectLst/>
              </a:rPr>
              <a:t> </a:t>
            </a:r>
            <a:endParaRPr lang="en-Z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A0FB2-A16C-467A-B202-91838BF1FFA9}"/>
              </a:ext>
            </a:extLst>
          </p:cNvPr>
          <p:cNvSpPr txBox="1"/>
          <p:nvPr/>
        </p:nvSpPr>
        <p:spPr>
          <a:xfrm>
            <a:off x="854415" y="342941"/>
            <a:ext cx="824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 smtClean="0">
                <a:latin typeface="Agency FB" panose="020B0503020202020204" pitchFamily="34" charset="0"/>
              </a:rPr>
              <a:t>Food Diseases and Nutrition Observation</a:t>
            </a:r>
            <a:endParaRPr lang="en-ZA" sz="4000" dirty="0">
              <a:latin typeface="Agency FB" panose="020B0503020202020204" pitchFamily="34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3307081" y="2926081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040475" y="3383098"/>
            <a:ext cx="418707" cy="274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37969" y="3364653"/>
            <a:ext cx="418707" cy="274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629400" y="3432871"/>
            <a:ext cx="359798" cy="224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8877278" y="3416782"/>
            <a:ext cx="418707" cy="274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6"/>
    </mc:Choice>
    <mc:Fallback>
      <p:transition spd="slow" advTm="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36" y="6590080"/>
            <a:ext cx="210311" cy="149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5612" y="1860804"/>
          <a:ext cx="6411592" cy="4277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4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3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7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T w="9525">
                      <a:solidFill>
                        <a:srgbClr val="303030"/>
                      </a:solidFill>
                      <a:prstDash val="solid"/>
                    </a:lnT>
                    <a:lnB w="9525">
                      <a:solidFill>
                        <a:srgbClr val="30303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5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R w="9525">
                      <a:solidFill>
                        <a:srgbClr val="F1F1F1"/>
                      </a:solidFill>
                      <a:prstDash val="solid"/>
                    </a:lnR>
                    <a:lnT w="9525">
                      <a:solidFill>
                        <a:srgbClr val="30303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1F1F1"/>
                      </a:solidFill>
                      <a:prstDash val="solid"/>
                    </a:lnL>
                    <a:lnT w="9525">
                      <a:solidFill>
                        <a:srgbClr val="30303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22731" y="0"/>
            <a:ext cx="11176000" cy="6015355"/>
            <a:chOff x="522731" y="0"/>
            <a:chExt cx="11176000" cy="6015355"/>
          </a:xfrm>
        </p:grpSpPr>
        <p:sp>
          <p:nvSpPr>
            <p:cNvPr id="5" name="object 5"/>
            <p:cNvSpPr/>
            <p:nvPr/>
          </p:nvSpPr>
          <p:spPr>
            <a:xfrm>
              <a:off x="6495287" y="0"/>
              <a:ext cx="5202936" cy="60152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2731" y="7619"/>
              <a:ext cx="11153140" cy="1687195"/>
            </a:xfrm>
            <a:custGeom>
              <a:avLst/>
              <a:gdLst/>
              <a:ahLst/>
              <a:cxnLst/>
              <a:rect l="l" t="t" r="r" b="b"/>
              <a:pathLst>
                <a:path w="11153140" h="1687195">
                  <a:moveTo>
                    <a:pt x="11152632" y="0"/>
                  </a:moveTo>
                  <a:lnTo>
                    <a:pt x="0" y="0"/>
                  </a:lnTo>
                  <a:lnTo>
                    <a:pt x="0" y="1687067"/>
                  </a:lnTo>
                  <a:lnTo>
                    <a:pt x="11152632" y="1687067"/>
                  </a:lnTo>
                  <a:lnTo>
                    <a:pt x="11152632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75183" y="1074750"/>
            <a:ext cx="6106541" cy="302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9428" y="2093975"/>
            <a:ext cx="160020" cy="216535"/>
          </a:xfrm>
          <a:custGeom>
            <a:avLst/>
            <a:gdLst/>
            <a:ahLst/>
            <a:cxnLst/>
            <a:rect l="l" t="t" r="r" b="b"/>
            <a:pathLst>
              <a:path w="160019" h="216535">
                <a:moveTo>
                  <a:pt x="160020" y="182892"/>
                </a:moveTo>
                <a:lnTo>
                  <a:pt x="0" y="182892"/>
                </a:lnTo>
                <a:lnTo>
                  <a:pt x="0" y="216408"/>
                </a:lnTo>
                <a:lnTo>
                  <a:pt x="160020" y="216408"/>
                </a:lnTo>
                <a:lnTo>
                  <a:pt x="160020" y="182892"/>
                </a:lnTo>
                <a:close/>
              </a:path>
              <a:path w="160019" h="216535">
                <a:moveTo>
                  <a:pt x="160020" y="121920"/>
                </a:moveTo>
                <a:lnTo>
                  <a:pt x="0" y="121920"/>
                </a:lnTo>
                <a:lnTo>
                  <a:pt x="0" y="155448"/>
                </a:lnTo>
                <a:lnTo>
                  <a:pt x="160020" y="155448"/>
                </a:lnTo>
                <a:lnTo>
                  <a:pt x="160020" y="121920"/>
                </a:lnTo>
                <a:close/>
              </a:path>
              <a:path w="160019" h="216535">
                <a:moveTo>
                  <a:pt x="160020" y="60960"/>
                </a:moveTo>
                <a:lnTo>
                  <a:pt x="0" y="60960"/>
                </a:lnTo>
                <a:lnTo>
                  <a:pt x="0" y="94488"/>
                </a:lnTo>
                <a:lnTo>
                  <a:pt x="160020" y="94488"/>
                </a:lnTo>
                <a:lnTo>
                  <a:pt x="160020" y="60960"/>
                </a:lnTo>
                <a:close/>
              </a:path>
              <a:path w="160019" h="216535">
                <a:moveTo>
                  <a:pt x="160020" y="0"/>
                </a:moveTo>
                <a:lnTo>
                  <a:pt x="0" y="0"/>
                </a:lnTo>
                <a:lnTo>
                  <a:pt x="0" y="32004"/>
                </a:lnTo>
                <a:lnTo>
                  <a:pt x="160020" y="32004"/>
                </a:lnTo>
                <a:lnTo>
                  <a:pt x="16002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95500" y="2592323"/>
            <a:ext cx="44450" cy="149860"/>
          </a:xfrm>
          <a:custGeom>
            <a:avLst/>
            <a:gdLst/>
            <a:ahLst/>
            <a:cxnLst/>
            <a:rect l="l" t="t" r="r" b="b"/>
            <a:pathLst>
              <a:path w="44450" h="149860">
                <a:moveTo>
                  <a:pt x="0" y="0"/>
                </a:moveTo>
                <a:lnTo>
                  <a:pt x="0" y="149351"/>
                </a:lnTo>
                <a:lnTo>
                  <a:pt x="44195" y="149351"/>
                </a:lnTo>
                <a:lnTo>
                  <a:pt x="44195" y="38862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9427" y="2339339"/>
            <a:ext cx="160020" cy="32384"/>
          </a:xfrm>
          <a:custGeom>
            <a:avLst/>
            <a:gdLst/>
            <a:ahLst/>
            <a:cxnLst/>
            <a:rect l="l" t="t" r="r" b="b"/>
            <a:pathLst>
              <a:path w="160019" h="32385">
                <a:moveTo>
                  <a:pt x="160020" y="0"/>
                </a:moveTo>
                <a:lnTo>
                  <a:pt x="0" y="0"/>
                </a:lnTo>
                <a:lnTo>
                  <a:pt x="0" y="32003"/>
                </a:lnTo>
                <a:lnTo>
                  <a:pt x="160020" y="32003"/>
                </a:lnTo>
                <a:lnTo>
                  <a:pt x="16002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53767" y="2292095"/>
            <a:ext cx="128270" cy="449580"/>
          </a:xfrm>
          <a:custGeom>
            <a:avLst/>
            <a:gdLst/>
            <a:ahLst/>
            <a:cxnLst/>
            <a:rect l="l" t="t" r="r" b="b"/>
            <a:pathLst>
              <a:path w="128269" h="449580">
                <a:moveTo>
                  <a:pt x="0" y="0"/>
                </a:moveTo>
                <a:lnTo>
                  <a:pt x="0" y="449579"/>
                </a:lnTo>
                <a:lnTo>
                  <a:pt x="128015" y="449579"/>
                </a:lnTo>
                <a:lnTo>
                  <a:pt x="128015" y="292734"/>
                </a:lnTo>
                <a:lnTo>
                  <a:pt x="41909" y="292734"/>
                </a:lnTo>
                <a:lnTo>
                  <a:pt x="41909" y="55752"/>
                </a:lnTo>
                <a:lnTo>
                  <a:pt x="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60348" y="2031504"/>
            <a:ext cx="967740" cy="768350"/>
          </a:xfrm>
          <a:custGeom>
            <a:avLst/>
            <a:gdLst/>
            <a:ahLst/>
            <a:cxnLst/>
            <a:rect l="l" t="t" r="r" b="b"/>
            <a:pathLst>
              <a:path w="967739" h="768350">
                <a:moveTo>
                  <a:pt x="234696" y="391655"/>
                </a:moveTo>
                <a:lnTo>
                  <a:pt x="100584" y="473951"/>
                </a:lnTo>
                <a:lnTo>
                  <a:pt x="100584" y="710171"/>
                </a:lnTo>
                <a:lnTo>
                  <a:pt x="234696" y="710171"/>
                </a:lnTo>
                <a:lnTo>
                  <a:pt x="234696" y="391655"/>
                </a:lnTo>
                <a:close/>
              </a:path>
              <a:path w="967739" h="768350">
                <a:moveTo>
                  <a:pt x="419100" y="676643"/>
                </a:moveTo>
                <a:lnTo>
                  <a:pt x="259080" y="676643"/>
                </a:lnTo>
                <a:lnTo>
                  <a:pt x="259080" y="710171"/>
                </a:lnTo>
                <a:lnTo>
                  <a:pt x="419100" y="710171"/>
                </a:lnTo>
                <a:lnTo>
                  <a:pt x="419100" y="676643"/>
                </a:lnTo>
                <a:close/>
              </a:path>
              <a:path w="967739" h="768350">
                <a:moveTo>
                  <a:pt x="419100" y="615683"/>
                </a:moveTo>
                <a:lnTo>
                  <a:pt x="259080" y="615683"/>
                </a:lnTo>
                <a:lnTo>
                  <a:pt x="259080" y="647687"/>
                </a:lnTo>
                <a:lnTo>
                  <a:pt x="419100" y="647687"/>
                </a:lnTo>
                <a:lnTo>
                  <a:pt x="419100" y="615683"/>
                </a:lnTo>
                <a:close/>
              </a:path>
              <a:path w="967739" h="768350">
                <a:moveTo>
                  <a:pt x="419100" y="553212"/>
                </a:moveTo>
                <a:lnTo>
                  <a:pt x="259080" y="553212"/>
                </a:lnTo>
                <a:lnTo>
                  <a:pt x="259080" y="586727"/>
                </a:lnTo>
                <a:lnTo>
                  <a:pt x="419100" y="586727"/>
                </a:lnTo>
                <a:lnTo>
                  <a:pt x="419100" y="553212"/>
                </a:lnTo>
                <a:close/>
              </a:path>
              <a:path w="967739" h="768350">
                <a:moveTo>
                  <a:pt x="419100" y="492239"/>
                </a:moveTo>
                <a:lnTo>
                  <a:pt x="259080" y="492239"/>
                </a:lnTo>
                <a:lnTo>
                  <a:pt x="259080" y="524243"/>
                </a:lnTo>
                <a:lnTo>
                  <a:pt x="419100" y="524243"/>
                </a:lnTo>
                <a:lnTo>
                  <a:pt x="419100" y="492239"/>
                </a:lnTo>
                <a:close/>
              </a:path>
              <a:path w="967739" h="768350">
                <a:moveTo>
                  <a:pt x="419100" y="431279"/>
                </a:moveTo>
                <a:lnTo>
                  <a:pt x="259080" y="431279"/>
                </a:lnTo>
                <a:lnTo>
                  <a:pt x="259080" y="463283"/>
                </a:lnTo>
                <a:lnTo>
                  <a:pt x="419100" y="463283"/>
                </a:lnTo>
                <a:lnTo>
                  <a:pt x="419100" y="431279"/>
                </a:lnTo>
                <a:close/>
              </a:path>
              <a:path w="967739" h="768350">
                <a:moveTo>
                  <a:pt x="419100" y="368795"/>
                </a:moveTo>
                <a:lnTo>
                  <a:pt x="259080" y="368795"/>
                </a:lnTo>
                <a:lnTo>
                  <a:pt x="259080" y="402323"/>
                </a:lnTo>
                <a:lnTo>
                  <a:pt x="419100" y="402323"/>
                </a:lnTo>
                <a:lnTo>
                  <a:pt x="419100" y="368795"/>
                </a:lnTo>
                <a:close/>
              </a:path>
              <a:path w="967739" h="768350">
                <a:moveTo>
                  <a:pt x="419100" y="0"/>
                </a:moveTo>
                <a:lnTo>
                  <a:pt x="259080" y="0"/>
                </a:lnTo>
                <a:lnTo>
                  <a:pt x="259080" y="33515"/>
                </a:lnTo>
                <a:lnTo>
                  <a:pt x="419100" y="33515"/>
                </a:lnTo>
                <a:lnTo>
                  <a:pt x="419100" y="0"/>
                </a:lnTo>
                <a:close/>
              </a:path>
              <a:path w="967739" h="768350">
                <a:moveTo>
                  <a:pt x="675132" y="247764"/>
                </a:moveTo>
                <a:lnTo>
                  <a:pt x="521589" y="247764"/>
                </a:lnTo>
                <a:lnTo>
                  <a:pt x="521589" y="63487"/>
                </a:lnTo>
                <a:lnTo>
                  <a:pt x="437388" y="7607"/>
                </a:lnTo>
                <a:lnTo>
                  <a:pt x="437388" y="710171"/>
                </a:lnTo>
                <a:lnTo>
                  <a:pt x="675132" y="710171"/>
                </a:lnTo>
                <a:lnTo>
                  <a:pt x="675132" y="674357"/>
                </a:lnTo>
                <a:lnTo>
                  <a:pt x="521589" y="674357"/>
                </a:lnTo>
                <a:lnTo>
                  <a:pt x="521589" y="649084"/>
                </a:lnTo>
                <a:lnTo>
                  <a:pt x="675132" y="649084"/>
                </a:lnTo>
                <a:lnTo>
                  <a:pt x="675132" y="613270"/>
                </a:lnTo>
                <a:lnTo>
                  <a:pt x="521589" y="613270"/>
                </a:lnTo>
                <a:lnTo>
                  <a:pt x="521589" y="587997"/>
                </a:lnTo>
                <a:lnTo>
                  <a:pt x="675132" y="587997"/>
                </a:lnTo>
                <a:lnTo>
                  <a:pt x="675132" y="552183"/>
                </a:lnTo>
                <a:lnTo>
                  <a:pt x="521589" y="552183"/>
                </a:lnTo>
                <a:lnTo>
                  <a:pt x="521589" y="526910"/>
                </a:lnTo>
                <a:lnTo>
                  <a:pt x="675132" y="526910"/>
                </a:lnTo>
                <a:lnTo>
                  <a:pt x="675132" y="491096"/>
                </a:lnTo>
                <a:lnTo>
                  <a:pt x="521589" y="491096"/>
                </a:lnTo>
                <a:lnTo>
                  <a:pt x="521589" y="466839"/>
                </a:lnTo>
                <a:lnTo>
                  <a:pt x="675132" y="466839"/>
                </a:lnTo>
                <a:lnTo>
                  <a:pt x="675132" y="431025"/>
                </a:lnTo>
                <a:lnTo>
                  <a:pt x="521589" y="431025"/>
                </a:lnTo>
                <a:lnTo>
                  <a:pt x="521589" y="405752"/>
                </a:lnTo>
                <a:lnTo>
                  <a:pt x="675132" y="405752"/>
                </a:lnTo>
                <a:lnTo>
                  <a:pt x="675132" y="369938"/>
                </a:lnTo>
                <a:lnTo>
                  <a:pt x="521589" y="369938"/>
                </a:lnTo>
                <a:lnTo>
                  <a:pt x="521589" y="344665"/>
                </a:lnTo>
                <a:lnTo>
                  <a:pt x="675132" y="344665"/>
                </a:lnTo>
                <a:lnTo>
                  <a:pt x="675132" y="308851"/>
                </a:lnTo>
                <a:lnTo>
                  <a:pt x="521589" y="308851"/>
                </a:lnTo>
                <a:lnTo>
                  <a:pt x="521589" y="283578"/>
                </a:lnTo>
                <a:lnTo>
                  <a:pt x="675132" y="283578"/>
                </a:lnTo>
                <a:lnTo>
                  <a:pt x="675132" y="247764"/>
                </a:lnTo>
                <a:close/>
              </a:path>
              <a:path w="967739" h="768350">
                <a:moveTo>
                  <a:pt x="967740" y="731507"/>
                </a:moveTo>
                <a:lnTo>
                  <a:pt x="0" y="731507"/>
                </a:lnTo>
                <a:lnTo>
                  <a:pt x="0" y="768083"/>
                </a:lnTo>
                <a:lnTo>
                  <a:pt x="967740" y="768083"/>
                </a:lnTo>
                <a:lnTo>
                  <a:pt x="967740" y="731507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25723" y="2116835"/>
            <a:ext cx="977265" cy="645160"/>
          </a:xfrm>
          <a:custGeom>
            <a:avLst/>
            <a:gdLst/>
            <a:ahLst/>
            <a:cxnLst/>
            <a:rect l="l" t="t" r="r" b="b"/>
            <a:pathLst>
              <a:path w="977264" h="645160">
                <a:moveTo>
                  <a:pt x="976884" y="0"/>
                </a:moveTo>
                <a:lnTo>
                  <a:pt x="931545" y="30099"/>
                </a:lnTo>
                <a:lnTo>
                  <a:pt x="878331" y="44323"/>
                </a:lnTo>
                <a:lnTo>
                  <a:pt x="830706" y="53086"/>
                </a:lnTo>
                <a:lnTo>
                  <a:pt x="803528" y="53086"/>
                </a:lnTo>
                <a:lnTo>
                  <a:pt x="775208" y="49529"/>
                </a:lnTo>
                <a:lnTo>
                  <a:pt x="744601" y="47878"/>
                </a:lnTo>
                <a:lnTo>
                  <a:pt x="712851" y="38988"/>
                </a:lnTo>
                <a:lnTo>
                  <a:pt x="677672" y="31876"/>
                </a:lnTo>
                <a:lnTo>
                  <a:pt x="649351" y="19430"/>
                </a:lnTo>
                <a:lnTo>
                  <a:pt x="596138" y="8889"/>
                </a:lnTo>
                <a:lnTo>
                  <a:pt x="569976" y="5334"/>
                </a:lnTo>
                <a:lnTo>
                  <a:pt x="545084" y="3555"/>
                </a:lnTo>
                <a:lnTo>
                  <a:pt x="519049" y="5334"/>
                </a:lnTo>
                <a:lnTo>
                  <a:pt x="496315" y="5334"/>
                </a:lnTo>
                <a:lnTo>
                  <a:pt x="472566" y="10667"/>
                </a:lnTo>
                <a:lnTo>
                  <a:pt x="453263" y="16001"/>
                </a:lnTo>
                <a:lnTo>
                  <a:pt x="430656" y="24764"/>
                </a:lnTo>
                <a:lnTo>
                  <a:pt x="389889" y="38988"/>
                </a:lnTo>
                <a:lnTo>
                  <a:pt x="351281" y="65531"/>
                </a:lnTo>
                <a:lnTo>
                  <a:pt x="316229" y="88518"/>
                </a:lnTo>
                <a:lnTo>
                  <a:pt x="284479" y="123951"/>
                </a:lnTo>
                <a:lnTo>
                  <a:pt x="253873" y="157606"/>
                </a:lnTo>
                <a:lnTo>
                  <a:pt x="227837" y="196596"/>
                </a:lnTo>
                <a:lnTo>
                  <a:pt x="203962" y="235585"/>
                </a:lnTo>
                <a:lnTo>
                  <a:pt x="182499" y="276225"/>
                </a:lnTo>
                <a:lnTo>
                  <a:pt x="164337" y="322325"/>
                </a:lnTo>
                <a:lnTo>
                  <a:pt x="137160" y="410844"/>
                </a:lnTo>
                <a:lnTo>
                  <a:pt x="139446" y="407288"/>
                </a:lnTo>
                <a:lnTo>
                  <a:pt x="173354" y="378967"/>
                </a:lnTo>
                <a:lnTo>
                  <a:pt x="205104" y="355980"/>
                </a:lnTo>
                <a:lnTo>
                  <a:pt x="240284" y="336550"/>
                </a:lnTo>
                <a:lnTo>
                  <a:pt x="309372" y="311658"/>
                </a:lnTo>
                <a:lnTo>
                  <a:pt x="342264" y="306324"/>
                </a:lnTo>
                <a:lnTo>
                  <a:pt x="376300" y="297561"/>
                </a:lnTo>
                <a:lnTo>
                  <a:pt x="407924" y="295783"/>
                </a:lnTo>
                <a:lnTo>
                  <a:pt x="469138" y="295783"/>
                </a:lnTo>
                <a:lnTo>
                  <a:pt x="525779" y="301116"/>
                </a:lnTo>
                <a:lnTo>
                  <a:pt x="550799" y="306324"/>
                </a:lnTo>
                <a:lnTo>
                  <a:pt x="576834" y="301116"/>
                </a:lnTo>
                <a:lnTo>
                  <a:pt x="624459" y="290449"/>
                </a:lnTo>
                <a:lnTo>
                  <a:pt x="668654" y="274447"/>
                </a:lnTo>
                <a:lnTo>
                  <a:pt x="704850" y="253237"/>
                </a:lnTo>
                <a:lnTo>
                  <a:pt x="736600" y="232028"/>
                </a:lnTo>
                <a:lnTo>
                  <a:pt x="761618" y="209041"/>
                </a:lnTo>
                <a:lnTo>
                  <a:pt x="779652" y="193039"/>
                </a:lnTo>
                <a:lnTo>
                  <a:pt x="806830" y="162940"/>
                </a:lnTo>
                <a:lnTo>
                  <a:pt x="783081" y="196596"/>
                </a:lnTo>
                <a:lnTo>
                  <a:pt x="764921" y="219583"/>
                </a:lnTo>
                <a:lnTo>
                  <a:pt x="741172" y="246125"/>
                </a:lnTo>
                <a:lnTo>
                  <a:pt x="711708" y="274447"/>
                </a:lnTo>
                <a:lnTo>
                  <a:pt x="673226" y="297561"/>
                </a:lnTo>
                <a:lnTo>
                  <a:pt x="631189" y="324103"/>
                </a:lnTo>
                <a:lnTo>
                  <a:pt x="581405" y="339978"/>
                </a:lnTo>
                <a:lnTo>
                  <a:pt x="554227" y="347090"/>
                </a:lnTo>
                <a:lnTo>
                  <a:pt x="524763" y="350647"/>
                </a:lnTo>
                <a:lnTo>
                  <a:pt x="392175" y="350647"/>
                </a:lnTo>
                <a:lnTo>
                  <a:pt x="361568" y="352425"/>
                </a:lnTo>
                <a:lnTo>
                  <a:pt x="329818" y="355980"/>
                </a:lnTo>
                <a:lnTo>
                  <a:pt x="294639" y="363092"/>
                </a:lnTo>
                <a:lnTo>
                  <a:pt x="260603" y="373634"/>
                </a:lnTo>
                <a:lnTo>
                  <a:pt x="227837" y="389636"/>
                </a:lnTo>
                <a:lnTo>
                  <a:pt x="190373" y="407288"/>
                </a:lnTo>
                <a:lnTo>
                  <a:pt x="158623" y="430402"/>
                </a:lnTo>
                <a:lnTo>
                  <a:pt x="125729" y="456946"/>
                </a:lnTo>
                <a:lnTo>
                  <a:pt x="88392" y="495935"/>
                </a:lnTo>
                <a:lnTo>
                  <a:pt x="49911" y="549021"/>
                </a:lnTo>
                <a:lnTo>
                  <a:pt x="5714" y="610997"/>
                </a:lnTo>
                <a:lnTo>
                  <a:pt x="0" y="621664"/>
                </a:lnTo>
                <a:lnTo>
                  <a:pt x="20446" y="618109"/>
                </a:lnTo>
                <a:lnTo>
                  <a:pt x="37337" y="621664"/>
                </a:lnTo>
                <a:lnTo>
                  <a:pt x="56642" y="628650"/>
                </a:lnTo>
                <a:lnTo>
                  <a:pt x="62356" y="633984"/>
                </a:lnTo>
                <a:lnTo>
                  <a:pt x="69087" y="628650"/>
                </a:lnTo>
                <a:lnTo>
                  <a:pt x="75945" y="618109"/>
                </a:lnTo>
                <a:lnTo>
                  <a:pt x="91820" y="589788"/>
                </a:lnTo>
                <a:lnTo>
                  <a:pt x="101981" y="568451"/>
                </a:lnTo>
                <a:lnTo>
                  <a:pt x="113283" y="550799"/>
                </a:lnTo>
                <a:lnTo>
                  <a:pt x="130301" y="533018"/>
                </a:lnTo>
                <a:lnTo>
                  <a:pt x="147320" y="517143"/>
                </a:lnTo>
                <a:lnTo>
                  <a:pt x="151891" y="511810"/>
                </a:lnTo>
                <a:lnTo>
                  <a:pt x="208534" y="559688"/>
                </a:lnTo>
                <a:lnTo>
                  <a:pt x="247014" y="582676"/>
                </a:lnTo>
                <a:lnTo>
                  <a:pt x="288925" y="605663"/>
                </a:lnTo>
                <a:lnTo>
                  <a:pt x="337692" y="626999"/>
                </a:lnTo>
                <a:lnTo>
                  <a:pt x="415925" y="644651"/>
                </a:lnTo>
                <a:lnTo>
                  <a:pt x="471424" y="644651"/>
                </a:lnTo>
                <a:lnTo>
                  <a:pt x="531495" y="637539"/>
                </a:lnTo>
                <a:lnTo>
                  <a:pt x="591565" y="614552"/>
                </a:lnTo>
                <a:lnTo>
                  <a:pt x="651637" y="573786"/>
                </a:lnTo>
                <a:lnTo>
                  <a:pt x="683387" y="550799"/>
                </a:lnTo>
                <a:lnTo>
                  <a:pt x="715137" y="518922"/>
                </a:lnTo>
                <a:lnTo>
                  <a:pt x="744601" y="485266"/>
                </a:lnTo>
                <a:lnTo>
                  <a:pt x="775208" y="444500"/>
                </a:lnTo>
                <a:lnTo>
                  <a:pt x="804672" y="400303"/>
                </a:lnTo>
                <a:lnTo>
                  <a:pt x="836295" y="350647"/>
                </a:lnTo>
                <a:lnTo>
                  <a:pt x="864742" y="290449"/>
                </a:lnTo>
                <a:lnTo>
                  <a:pt x="895350" y="230250"/>
                </a:lnTo>
                <a:lnTo>
                  <a:pt x="923671" y="159385"/>
                </a:lnTo>
                <a:lnTo>
                  <a:pt x="950849" y="83185"/>
                </a:lnTo>
                <a:lnTo>
                  <a:pt x="976884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88052" y="2007107"/>
            <a:ext cx="614680" cy="864235"/>
          </a:xfrm>
          <a:custGeom>
            <a:avLst/>
            <a:gdLst/>
            <a:ahLst/>
            <a:cxnLst/>
            <a:rect l="l" t="t" r="r" b="b"/>
            <a:pathLst>
              <a:path w="614679" h="864235">
                <a:moveTo>
                  <a:pt x="452628" y="854202"/>
                </a:moveTo>
                <a:lnTo>
                  <a:pt x="410845" y="813562"/>
                </a:lnTo>
                <a:lnTo>
                  <a:pt x="378968" y="769239"/>
                </a:lnTo>
                <a:lnTo>
                  <a:pt x="354330" y="718820"/>
                </a:lnTo>
                <a:lnTo>
                  <a:pt x="339598" y="660908"/>
                </a:lnTo>
                <a:lnTo>
                  <a:pt x="334772" y="602996"/>
                </a:lnTo>
                <a:lnTo>
                  <a:pt x="335915" y="573405"/>
                </a:lnTo>
                <a:lnTo>
                  <a:pt x="340868" y="545084"/>
                </a:lnTo>
                <a:lnTo>
                  <a:pt x="345821" y="531495"/>
                </a:lnTo>
                <a:lnTo>
                  <a:pt x="350647" y="516763"/>
                </a:lnTo>
                <a:lnTo>
                  <a:pt x="365379" y="484759"/>
                </a:lnTo>
                <a:lnTo>
                  <a:pt x="381381" y="455168"/>
                </a:lnTo>
                <a:lnTo>
                  <a:pt x="399796" y="430530"/>
                </a:lnTo>
                <a:lnTo>
                  <a:pt x="376428" y="445262"/>
                </a:lnTo>
                <a:lnTo>
                  <a:pt x="354330" y="462534"/>
                </a:lnTo>
                <a:lnTo>
                  <a:pt x="342138" y="468757"/>
                </a:lnTo>
                <a:lnTo>
                  <a:pt x="331089" y="473710"/>
                </a:lnTo>
                <a:lnTo>
                  <a:pt x="321183" y="477393"/>
                </a:lnTo>
                <a:lnTo>
                  <a:pt x="312674" y="477393"/>
                </a:lnTo>
                <a:lnTo>
                  <a:pt x="301625" y="476123"/>
                </a:lnTo>
                <a:lnTo>
                  <a:pt x="290576" y="468757"/>
                </a:lnTo>
                <a:lnTo>
                  <a:pt x="279527" y="460121"/>
                </a:lnTo>
                <a:lnTo>
                  <a:pt x="264795" y="450215"/>
                </a:lnTo>
                <a:lnTo>
                  <a:pt x="240157" y="430530"/>
                </a:lnTo>
                <a:lnTo>
                  <a:pt x="224155" y="414528"/>
                </a:lnTo>
                <a:lnTo>
                  <a:pt x="240157" y="434213"/>
                </a:lnTo>
                <a:lnTo>
                  <a:pt x="254889" y="455168"/>
                </a:lnTo>
                <a:lnTo>
                  <a:pt x="268478" y="477393"/>
                </a:lnTo>
                <a:lnTo>
                  <a:pt x="276987" y="502031"/>
                </a:lnTo>
                <a:lnTo>
                  <a:pt x="286893" y="524129"/>
                </a:lnTo>
                <a:lnTo>
                  <a:pt x="294259" y="548767"/>
                </a:lnTo>
                <a:lnTo>
                  <a:pt x="299085" y="574675"/>
                </a:lnTo>
                <a:lnTo>
                  <a:pt x="300355" y="600456"/>
                </a:lnTo>
                <a:lnTo>
                  <a:pt x="300355" y="642366"/>
                </a:lnTo>
                <a:lnTo>
                  <a:pt x="299085" y="683006"/>
                </a:lnTo>
                <a:lnTo>
                  <a:pt x="291719" y="726186"/>
                </a:lnTo>
                <a:lnTo>
                  <a:pt x="280670" y="765556"/>
                </a:lnTo>
                <a:lnTo>
                  <a:pt x="264795" y="792607"/>
                </a:lnTo>
                <a:lnTo>
                  <a:pt x="258572" y="800100"/>
                </a:lnTo>
                <a:lnTo>
                  <a:pt x="243840" y="813562"/>
                </a:lnTo>
                <a:lnTo>
                  <a:pt x="227838" y="824738"/>
                </a:lnTo>
                <a:lnTo>
                  <a:pt x="191008" y="843153"/>
                </a:lnTo>
                <a:lnTo>
                  <a:pt x="173863" y="853059"/>
                </a:lnTo>
                <a:lnTo>
                  <a:pt x="155448" y="864108"/>
                </a:lnTo>
                <a:lnTo>
                  <a:pt x="194691" y="858012"/>
                </a:lnTo>
                <a:lnTo>
                  <a:pt x="231648" y="850519"/>
                </a:lnTo>
                <a:lnTo>
                  <a:pt x="272161" y="845693"/>
                </a:lnTo>
                <a:lnTo>
                  <a:pt x="288036" y="843153"/>
                </a:lnTo>
                <a:lnTo>
                  <a:pt x="308991" y="841883"/>
                </a:lnTo>
                <a:lnTo>
                  <a:pt x="327406" y="841883"/>
                </a:lnTo>
                <a:lnTo>
                  <a:pt x="381381" y="845693"/>
                </a:lnTo>
                <a:lnTo>
                  <a:pt x="417068" y="850519"/>
                </a:lnTo>
                <a:lnTo>
                  <a:pt x="452628" y="854202"/>
                </a:lnTo>
                <a:close/>
              </a:path>
              <a:path w="614679" h="864235">
                <a:moveTo>
                  <a:pt x="614172" y="308737"/>
                </a:moveTo>
                <a:lnTo>
                  <a:pt x="606806" y="245999"/>
                </a:lnTo>
                <a:lnTo>
                  <a:pt x="588264" y="189484"/>
                </a:lnTo>
                <a:lnTo>
                  <a:pt x="560070" y="136525"/>
                </a:lnTo>
                <a:lnTo>
                  <a:pt x="521843" y="91059"/>
                </a:lnTo>
                <a:lnTo>
                  <a:pt x="477520" y="54102"/>
                </a:lnTo>
                <a:lnTo>
                  <a:pt x="425831" y="25781"/>
                </a:lnTo>
                <a:lnTo>
                  <a:pt x="368046" y="7366"/>
                </a:lnTo>
                <a:lnTo>
                  <a:pt x="305181" y="0"/>
                </a:lnTo>
                <a:lnTo>
                  <a:pt x="274447" y="1270"/>
                </a:lnTo>
                <a:lnTo>
                  <a:pt x="214122" y="14732"/>
                </a:lnTo>
                <a:lnTo>
                  <a:pt x="161290" y="38100"/>
                </a:lnTo>
                <a:lnTo>
                  <a:pt x="112014" y="71374"/>
                </a:lnTo>
                <a:lnTo>
                  <a:pt x="68961" y="113157"/>
                </a:lnTo>
                <a:lnTo>
                  <a:pt x="36957" y="163576"/>
                </a:lnTo>
                <a:lnTo>
                  <a:pt x="13589" y="217805"/>
                </a:lnTo>
                <a:lnTo>
                  <a:pt x="0" y="278003"/>
                </a:lnTo>
                <a:lnTo>
                  <a:pt x="0" y="337058"/>
                </a:lnTo>
                <a:lnTo>
                  <a:pt x="3683" y="365379"/>
                </a:lnTo>
                <a:lnTo>
                  <a:pt x="11049" y="391160"/>
                </a:lnTo>
                <a:lnTo>
                  <a:pt x="17272" y="415798"/>
                </a:lnTo>
                <a:lnTo>
                  <a:pt x="40640" y="463804"/>
                </a:lnTo>
                <a:lnTo>
                  <a:pt x="68961" y="505587"/>
                </a:lnTo>
                <a:lnTo>
                  <a:pt x="105791" y="543814"/>
                </a:lnTo>
                <a:lnTo>
                  <a:pt x="147701" y="574548"/>
                </a:lnTo>
                <a:lnTo>
                  <a:pt x="194437" y="597916"/>
                </a:lnTo>
                <a:lnTo>
                  <a:pt x="244983" y="612648"/>
                </a:lnTo>
                <a:lnTo>
                  <a:pt x="227711" y="601599"/>
                </a:lnTo>
                <a:lnTo>
                  <a:pt x="212979" y="589280"/>
                </a:lnTo>
                <a:lnTo>
                  <a:pt x="198120" y="574548"/>
                </a:lnTo>
                <a:lnTo>
                  <a:pt x="187071" y="559689"/>
                </a:lnTo>
                <a:lnTo>
                  <a:pt x="177292" y="542544"/>
                </a:lnTo>
                <a:lnTo>
                  <a:pt x="171069" y="521589"/>
                </a:lnTo>
                <a:lnTo>
                  <a:pt x="164973" y="503174"/>
                </a:lnTo>
                <a:lnTo>
                  <a:pt x="163703" y="481076"/>
                </a:lnTo>
                <a:lnTo>
                  <a:pt x="164973" y="466217"/>
                </a:lnTo>
                <a:lnTo>
                  <a:pt x="167386" y="451485"/>
                </a:lnTo>
                <a:lnTo>
                  <a:pt x="171069" y="436753"/>
                </a:lnTo>
                <a:lnTo>
                  <a:pt x="176022" y="423164"/>
                </a:lnTo>
                <a:lnTo>
                  <a:pt x="182118" y="409702"/>
                </a:lnTo>
                <a:lnTo>
                  <a:pt x="190754" y="398653"/>
                </a:lnTo>
                <a:lnTo>
                  <a:pt x="198120" y="387477"/>
                </a:lnTo>
                <a:lnTo>
                  <a:pt x="208026" y="376428"/>
                </a:lnTo>
                <a:lnTo>
                  <a:pt x="217805" y="366649"/>
                </a:lnTo>
                <a:lnTo>
                  <a:pt x="228981" y="358013"/>
                </a:lnTo>
                <a:lnTo>
                  <a:pt x="241300" y="351790"/>
                </a:lnTo>
                <a:lnTo>
                  <a:pt x="253492" y="344424"/>
                </a:lnTo>
                <a:lnTo>
                  <a:pt x="267081" y="340741"/>
                </a:lnTo>
                <a:lnTo>
                  <a:pt x="296672" y="333375"/>
                </a:lnTo>
                <a:lnTo>
                  <a:pt x="326136" y="333375"/>
                </a:lnTo>
                <a:lnTo>
                  <a:pt x="368046" y="344424"/>
                </a:lnTo>
                <a:lnTo>
                  <a:pt x="403733" y="366649"/>
                </a:lnTo>
                <a:lnTo>
                  <a:pt x="423418" y="387477"/>
                </a:lnTo>
                <a:lnTo>
                  <a:pt x="433197" y="398653"/>
                </a:lnTo>
                <a:lnTo>
                  <a:pt x="450469" y="436753"/>
                </a:lnTo>
                <a:lnTo>
                  <a:pt x="456692" y="466217"/>
                </a:lnTo>
                <a:lnTo>
                  <a:pt x="456692" y="481076"/>
                </a:lnTo>
                <a:lnTo>
                  <a:pt x="451739" y="520319"/>
                </a:lnTo>
                <a:lnTo>
                  <a:pt x="425831" y="572008"/>
                </a:lnTo>
                <a:lnTo>
                  <a:pt x="384048" y="608965"/>
                </a:lnTo>
                <a:lnTo>
                  <a:pt x="408686" y="601599"/>
                </a:lnTo>
                <a:lnTo>
                  <a:pt x="430784" y="590550"/>
                </a:lnTo>
                <a:lnTo>
                  <a:pt x="454152" y="581914"/>
                </a:lnTo>
                <a:lnTo>
                  <a:pt x="475107" y="568325"/>
                </a:lnTo>
                <a:lnTo>
                  <a:pt x="514477" y="536321"/>
                </a:lnTo>
                <a:lnTo>
                  <a:pt x="547751" y="500761"/>
                </a:lnTo>
                <a:lnTo>
                  <a:pt x="561213" y="478536"/>
                </a:lnTo>
                <a:lnTo>
                  <a:pt x="573532" y="458851"/>
                </a:lnTo>
                <a:lnTo>
                  <a:pt x="595757" y="412115"/>
                </a:lnTo>
                <a:lnTo>
                  <a:pt x="609219" y="362966"/>
                </a:lnTo>
                <a:lnTo>
                  <a:pt x="612902" y="337058"/>
                </a:lnTo>
                <a:lnTo>
                  <a:pt x="614172" y="308737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6205" y="2893136"/>
            <a:ext cx="718718" cy="271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3557" y="2893136"/>
            <a:ext cx="1271905" cy="2715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0165" y="2889199"/>
            <a:ext cx="1580007" cy="2715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6483350" y="3519804"/>
            <a:ext cx="1727835" cy="271780"/>
            <a:chOff x="6483350" y="3519804"/>
            <a:chExt cx="1727835" cy="271780"/>
          </a:xfrm>
        </p:grpSpPr>
        <p:sp>
          <p:nvSpPr>
            <p:cNvPr id="23" name="object 23"/>
            <p:cNvSpPr/>
            <p:nvPr/>
          </p:nvSpPr>
          <p:spPr>
            <a:xfrm>
              <a:off x="6483350" y="3519804"/>
              <a:ext cx="550926" cy="2712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24166" y="3519804"/>
              <a:ext cx="1286763" cy="2712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581277" y="3522929"/>
            <a:ext cx="591311" cy="2715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95627" y="4135577"/>
            <a:ext cx="493776" cy="2715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3471" y="4171137"/>
            <a:ext cx="1418208" cy="2715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50457" y="4823155"/>
            <a:ext cx="947839" cy="2715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58077" y="5475122"/>
            <a:ext cx="939126" cy="2715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43471" y="6127394"/>
            <a:ext cx="1419859" cy="2715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54323" y="4166615"/>
            <a:ext cx="493775" cy="2712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18759" y="4174871"/>
            <a:ext cx="493775" cy="2712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47385" y="3528695"/>
            <a:ext cx="473659" cy="2712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15589" y="3519881"/>
            <a:ext cx="591312" cy="2715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01716" y="4823155"/>
            <a:ext cx="964031" cy="2715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4071" y="5439765"/>
            <a:ext cx="609600" cy="2715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62988" y="6162751"/>
            <a:ext cx="837590" cy="2715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03448" y="6162751"/>
            <a:ext cx="837590" cy="2715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92250" y="4840478"/>
            <a:ext cx="837590" cy="2712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06826" y="5450128"/>
            <a:ext cx="610006" cy="2712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04790" y="5475122"/>
            <a:ext cx="609600" cy="2715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21478" y="6141110"/>
            <a:ext cx="837590" cy="27157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43707" y="4823155"/>
            <a:ext cx="837958" cy="2715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9310116" y="2235707"/>
            <a:ext cx="2432685" cy="2565400"/>
            <a:chOff x="9310116" y="2235707"/>
            <a:chExt cx="2432685" cy="2565400"/>
          </a:xfrm>
        </p:grpSpPr>
        <p:sp>
          <p:nvSpPr>
            <p:cNvPr id="45" name="object 45"/>
            <p:cNvSpPr/>
            <p:nvPr/>
          </p:nvSpPr>
          <p:spPr>
            <a:xfrm>
              <a:off x="10133838" y="3312413"/>
              <a:ext cx="1598930" cy="1478280"/>
            </a:xfrm>
            <a:custGeom>
              <a:avLst/>
              <a:gdLst/>
              <a:ahLst/>
              <a:cxnLst/>
              <a:rect l="l" t="t" r="r" b="b"/>
              <a:pathLst>
                <a:path w="1598929" h="1478279">
                  <a:moveTo>
                    <a:pt x="799337" y="0"/>
                  </a:moveTo>
                  <a:lnTo>
                    <a:pt x="748787" y="1454"/>
                  </a:lnTo>
                  <a:lnTo>
                    <a:pt x="699072" y="5759"/>
                  </a:lnTo>
                  <a:lnTo>
                    <a:pt x="650286" y="12829"/>
                  </a:lnTo>
                  <a:lnTo>
                    <a:pt x="602523" y="22576"/>
                  </a:lnTo>
                  <a:lnTo>
                    <a:pt x="555876" y="34914"/>
                  </a:lnTo>
                  <a:lnTo>
                    <a:pt x="510439" y="49757"/>
                  </a:lnTo>
                  <a:lnTo>
                    <a:pt x="466305" y="67017"/>
                  </a:lnTo>
                  <a:lnTo>
                    <a:pt x="423569" y="86609"/>
                  </a:lnTo>
                  <a:lnTo>
                    <a:pt x="382324" y="108445"/>
                  </a:lnTo>
                  <a:lnTo>
                    <a:pt x="342663" y="132439"/>
                  </a:lnTo>
                  <a:lnTo>
                    <a:pt x="304680" y="158504"/>
                  </a:lnTo>
                  <a:lnTo>
                    <a:pt x="268469" y="186555"/>
                  </a:lnTo>
                  <a:lnTo>
                    <a:pt x="234124" y="216503"/>
                  </a:lnTo>
                  <a:lnTo>
                    <a:pt x="201738" y="248262"/>
                  </a:lnTo>
                  <a:lnTo>
                    <a:pt x="171404" y="281747"/>
                  </a:lnTo>
                  <a:lnTo>
                    <a:pt x="143217" y="316869"/>
                  </a:lnTo>
                  <a:lnTo>
                    <a:pt x="117270" y="353544"/>
                  </a:lnTo>
                  <a:lnTo>
                    <a:pt x="93656" y="391683"/>
                  </a:lnTo>
                  <a:lnTo>
                    <a:pt x="72470" y="431200"/>
                  </a:lnTo>
                  <a:lnTo>
                    <a:pt x="53805" y="472009"/>
                  </a:lnTo>
                  <a:lnTo>
                    <a:pt x="37755" y="514024"/>
                  </a:lnTo>
                  <a:lnTo>
                    <a:pt x="24413" y="557156"/>
                  </a:lnTo>
                  <a:lnTo>
                    <a:pt x="13872" y="601321"/>
                  </a:lnTo>
                  <a:lnTo>
                    <a:pt x="6228" y="646431"/>
                  </a:lnTo>
                  <a:lnTo>
                    <a:pt x="1572" y="692399"/>
                  </a:lnTo>
                  <a:lnTo>
                    <a:pt x="0" y="739140"/>
                  </a:lnTo>
                  <a:lnTo>
                    <a:pt x="1572" y="785880"/>
                  </a:lnTo>
                  <a:lnTo>
                    <a:pt x="6228" y="831848"/>
                  </a:lnTo>
                  <a:lnTo>
                    <a:pt x="13872" y="876958"/>
                  </a:lnTo>
                  <a:lnTo>
                    <a:pt x="24413" y="921123"/>
                  </a:lnTo>
                  <a:lnTo>
                    <a:pt x="37755" y="964255"/>
                  </a:lnTo>
                  <a:lnTo>
                    <a:pt x="53805" y="1006270"/>
                  </a:lnTo>
                  <a:lnTo>
                    <a:pt x="72470" y="1047079"/>
                  </a:lnTo>
                  <a:lnTo>
                    <a:pt x="93656" y="1086596"/>
                  </a:lnTo>
                  <a:lnTo>
                    <a:pt x="117270" y="1124735"/>
                  </a:lnTo>
                  <a:lnTo>
                    <a:pt x="143217" y="1161410"/>
                  </a:lnTo>
                  <a:lnTo>
                    <a:pt x="171404" y="1196532"/>
                  </a:lnTo>
                  <a:lnTo>
                    <a:pt x="201738" y="1230017"/>
                  </a:lnTo>
                  <a:lnTo>
                    <a:pt x="234124" y="1261776"/>
                  </a:lnTo>
                  <a:lnTo>
                    <a:pt x="268469" y="1291724"/>
                  </a:lnTo>
                  <a:lnTo>
                    <a:pt x="304680" y="1319775"/>
                  </a:lnTo>
                  <a:lnTo>
                    <a:pt x="342663" y="1345840"/>
                  </a:lnTo>
                  <a:lnTo>
                    <a:pt x="382324" y="1369834"/>
                  </a:lnTo>
                  <a:lnTo>
                    <a:pt x="423569" y="1391670"/>
                  </a:lnTo>
                  <a:lnTo>
                    <a:pt x="466305" y="1411262"/>
                  </a:lnTo>
                  <a:lnTo>
                    <a:pt x="510439" y="1428522"/>
                  </a:lnTo>
                  <a:lnTo>
                    <a:pt x="555876" y="1443365"/>
                  </a:lnTo>
                  <a:lnTo>
                    <a:pt x="602523" y="1455703"/>
                  </a:lnTo>
                  <a:lnTo>
                    <a:pt x="650286" y="1465450"/>
                  </a:lnTo>
                  <a:lnTo>
                    <a:pt x="699072" y="1472520"/>
                  </a:lnTo>
                  <a:lnTo>
                    <a:pt x="748787" y="1476825"/>
                  </a:lnTo>
                  <a:lnTo>
                    <a:pt x="799337" y="1478280"/>
                  </a:lnTo>
                  <a:lnTo>
                    <a:pt x="849888" y="1476825"/>
                  </a:lnTo>
                  <a:lnTo>
                    <a:pt x="899603" y="1472520"/>
                  </a:lnTo>
                  <a:lnTo>
                    <a:pt x="948389" y="1465450"/>
                  </a:lnTo>
                  <a:lnTo>
                    <a:pt x="996152" y="1455703"/>
                  </a:lnTo>
                  <a:lnTo>
                    <a:pt x="1042799" y="1443365"/>
                  </a:lnTo>
                  <a:lnTo>
                    <a:pt x="1088236" y="1428522"/>
                  </a:lnTo>
                  <a:lnTo>
                    <a:pt x="1132370" y="1411262"/>
                  </a:lnTo>
                  <a:lnTo>
                    <a:pt x="1175106" y="1391670"/>
                  </a:lnTo>
                  <a:lnTo>
                    <a:pt x="1216351" y="1369834"/>
                  </a:lnTo>
                  <a:lnTo>
                    <a:pt x="1256012" y="1345840"/>
                  </a:lnTo>
                  <a:lnTo>
                    <a:pt x="1293995" y="1319775"/>
                  </a:lnTo>
                  <a:lnTo>
                    <a:pt x="1330206" y="1291724"/>
                  </a:lnTo>
                  <a:lnTo>
                    <a:pt x="1364551" y="1261776"/>
                  </a:lnTo>
                  <a:lnTo>
                    <a:pt x="1396937" y="1230017"/>
                  </a:lnTo>
                  <a:lnTo>
                    <a:pt x="1427271" y="1196532"/>
                  </a:lnTo>
                  <a:lnTo>
                    <a:pt x="1455458" y="1161410"/>
                  </a:lnTo>
                  <a:lnTo>
                    <a:pt x="1481405" y="1124735"/>
                  </a:lnTo>
                  <a:lnTo>
                    <a:pt x="1505019" y="1086596"/>
                  </a:lnTo>
                  <a:lnTo>
                    <a:pt x="1526205" y="1047079"/>
                  </a:lnTo>
                  <a:lnTo>
                    <a:pt x="1544870" y="1006270"/>
                  </a:lnTo>
                  <a:lnTo>
                    <a:pt x="1560920" y="964255"/>
                  </a:lnTo>
                  <a:lnTo>
                    <a:pt x="1574262" y="921123"/>
                  </a:lnTo>
                  <a:lnTo>
                    <a:pt x="1584803" y="876958"/>
                  </a:lnTo>
                  <a:lnTo>
                    <a:pt x="1592447" y="831848"/>
                  </a:lnTo>
                  <a:lnTo>
                    <a:pt x="1597103" y="785880"/>
                  </a:lnTo>
                  <a:lnTo>
                    <a:pt x="1598676" y="739140"/>
                  </a:lnTo>
                  <a:lnTo>
                    <a:pt x="1597103" y="692399"/>
                  </a:lnTo>
                  <a:lnTo>
                    <a:pt x="1592447" y="646431"/>
                  </a:lnTo>
                  <a:lnTo>
                    <a:pt x="1584803" y="601321"/>
                  </a:lnTo>
                  <a:lnTo>
                    <a:pt x="1574262" y="557156"/>
                  </a:lnTo>
                  <a:lnTo>
                    <a:pt x="1560920" y="514024"/>
                  </a:lnTo>
                  <a:lnTo>
                    <a:pt x="1544870" y="472009"/>
                  </a:lnTo>
                  <a:lnTo>
                    <a:pt x="1526205" y="431200"/>
                  </a:lnTo>
                  <a:lnTo>
                    <a:pt x="1505019" y="391683"/>
                  </a:lnTo>
                  <a:lnTo>
                    <a:pt x="1481405" y="353544"/>
                  </a:lnTo>
                  <a:lnTo>
                    <a:pt x="1455458" y="316869"/>
                  </a:lnTo>
                  <a:lnTo>
                    <a:pt x="1427271" y="281747"/>
                  </a:lnTo>
                  <a:lnTo>
                    <a:pt x="1396937" y="248262"/>
                  </a:lnTo>
                  <a:lnTo>
                    <a:pt x="1364551" y="216503"/>
                  </a:lnTo>
                  <a:lnTo>
                    <a:pt x="1330206" y="186555"/>
                  </a:lnTo>
                  <a:lnTo>
                    <a:pt x="1293995" y="158504"/>
                  </a:lnTo>
                  <a:lnTo>
                    <a:pt x="1256012" y="132439"/>
                  </a:lnTo>
                  <a:lnTo>
                    <a:pt x="1216351" y="108445"/>
                  </a:lnTo>
                  <a:lnTo>
                    <a:pt x="1175106" y="86609"/>
                  </a:lnTo>
                  <a:lnTo>
                    <a:pt x="1132370" y="67017"/>
                  </a:lnTo>
                  <a:lnTo>
                    <a:pt x="1088236" y="49757"/>
                  </a:lnTo>
                  <a:lnTo>
                    <a:pt x="1042799" y="34914"/>
                  </a:lnTo>
                  <a:lnTo>
                    <a:pt x="996152" y="22576"/>
                  </a:lnTo>
                  <a:lnTo>
                    <a:pt x="948389" y="12829"/>
                  </a:lnTo>
                  <a:lnTo>
                    <a:pt x="899603" y="5759"/>
                  </a:lnTo>
                  <a:lnTo>
                    <a:pt x="849888" y="1454"/>
                  </a:lnTo>
                  <a:lnTo>
                    <a:pt x="799337" y="0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133838" y="3312413"/>
              <a:ext cx="1598930" cy="1478280"/>
            </a:xfrm>
            <a:custGeom>
              <a:avLst/>
              <a:gdLst/>
              <a:ahLst/>
              <a:cxnLst/>
              <a:rect l="l" t="t" r="r" b="b"/>
              <a:pathLst>
                <a:path w="1598929" h="1478279">
                  <a:moveTo>
                    <a:pt x="0" y="739140"/>
                  </a:moveTo>
                  <a:lnTo>
                    <a:pt x="1572" y="692399"/>
                  </a:lnTo>
                  <a:lnTo>
                    <a:pt x="6228" y="646431"/>
                  </a:lnTo>
                  <a:lnTo>
                    <a:pt x="13872" y="601321"/>
                  </a:lnTo>
                  <a:lnTo>
                    <a:pt x="24413" y="557156"/>
                  </a:lnTo>
                  <a:lnTo>
                    <a:pt x="37755" y="514024"/>
                  </a:lnTo>
                  <a:lnTo>
                    <a:pt x="53805" y="472009"/>
                  </a:lnTo>
                  <a:lnTo>
                    <a:pt x="72470" y="431200"/>
                  </a:lnTo>
                  <a:lnTo>
                    <a:pt x="93656" y="391683"/>
                  </a:lnTo>
                  <a:lnTo>
                    <a:pt x="117270" y="353544"/>
                  </a:lnTo>
                  <a:lnTo>
                    <a:pt x="143217" y="316869"/>
                  </a:lnTo>
                  <a:lnTo>
                    <a:pt x="171404" y="281747"/>
                  </a:lnTo>
                  <a:lnTo>
                    <a:pt x="201738" y="248262"/>
                  </a:lnTo>
                  <a:lnTo>
                    <a:pt x="234124" y="216503"/>
                  </a:lnTo>
                  <a:lnTo>
                    <a:pt x="268469" y="186555"/>
                  </a:lnTo>
                  <a:lnTo>
                    <a:pt x="304680" y="158504"/>
                  </a:lnTo>
                  <a:lnTo>
                    <a:pt x="342663" y="132439"/>
                  </a:lnTo>
                  <a:lnTo>
                    <a:pt x="382324" y="108445"/>
                  </a:lnTo>
                  <a:lnTo>
                    <a:pt x="423569" y="86609"/>
                  </a:lnTo>
                  <a:lnTo>
                    <a:pt x="466305" y="67017"/>
                  </a:lnTo>
                  <a:lnTo>
                    <a:pt x="510439" y="49757"/>
                  </a:lnTo>
                  <a:lnTo>
                    <a:pt x="555876" y="34914"/>
                  </a:lnTo>
                  <a:lnTo>
                    <a:pt x="602523" y="22576"/>
                  </a:lnTo>
                  <a:lnTo>
                    <a:pt x="650286" y="12829"/>
                  </a:lnTo>
                  <a:lnTo>
                    <a:pt x="699072" y="5759"/>
                  </a:lnTo>
                  <a:lnTo>
                    <a:pt x="748787" y="1454"/>
                  </a:lnTo>
                  <a:lnTo>
                    <a:pt x="799337" y="0"/>
                  </a:lnTo>
                  <a:lnTo>
                    <a:pt x="849888" y="1454"/>
                  </a:lnTo>
                  <a:lnTo>
                    <a:pt x="899603" y="5759"/>
                  </a:lnTo>
                  <a:lnTo>
                    <a:pt x="948389" y="12829"/>
                  </a:lnTo>
                  <a:lnTo>
                    <a:pt x="996152" y="22576"/>
                  </a:lnTo>
                  <a:lnTo>
                    <a:pt x="1042799" y="34914"/>
                  </a:lnTo>
                  <a:lnTo>
                    <a:pt x="1088236" y="49757"/>
                  </a:lnTo>
                  <a:lnTo>
                    <a:pt x="1132370" y="67017"/>
                  </a:lnTo>
                  <a:lnTo>
                    <a:pt x="1175106" y="86609"/>
                  </a:lnTo>
                  <a:lnTo>
                    <a:pt x="1216351" y="108445"/>
                  </a:lnTo>
                  <a:lnTo>
                    <a:pt x="1256012" y="132439"/>
                  </a:lnTo>
                  <a:lnTo>
                    <a:pt x="1293995" y="158504"/>
                  </a:lnTo>
                  <a:lnTo>
                    <a:pt x="1330206" y="186555"/>
                  </a:lnTo>
                  <a:lnTo>
                    <a:pt x="1364551" y="216503"/>
                  </a:lnTo>
                  <a:lnTo>
                    <a:pt x="1396937" y="248262"/>
                  </a:lnTo>
                  <a:lnTo>
                    <a:pt x="1427271" y="281747"/>
                  </a:lnTo>
                  <a:lnTo>
                    <a:pt x="1455458" y="316869"/>
                  </a:lnTo>
                  <a:lnTo>
                    <a:pt x="1481405" y="353544"/>
                  </a:lnTo>
                  <a:lnTo>
                    <a:pt x="1505019" y="391683"/>
                  </a:lnTo>
                  <a:lnTo>
                    <a:pt x="1526205" y="431200"/>
                  </a:lnTo>
                  <a:lnTo>
                    <a:pt x="1544870" y="472009"/>
                  </a:lnTo>
                  <a:lnTo>
                    <a:pt x="1560920" y="514024"/>
                  </a:lnTo>
                  <a:lnTo>
                    <a:pt x="1574262" y="557156"/>
                  </a:lnTo>
                  <a:lnTo>
                    <a:pt x="1584803" y="601321"/>
                  </a:lnTo>
                  <a:lnTo>
                    <a:pt x="1592447" y="646431"/>
                  </a:lnTo>
                  <a:lnTo>
                    <a:pt x="1597103" y="692399"/>
                  </a:lnTo>
                  <a:lnTo>
                    <a:pt x="1598676" y="739140"/>
                  </a:lnTo>
                  <a:lnTo>
                    <a:pt x="1597103" y="785880"/>
                  </a:lnTo>
                  <a:lnTo>
                    <a:pt x="1592447" y="831848"/>
                  </a:lnTo>
                  <a:lnTo>
                    <a:pt x="1584803" y="876958"/>
                  </a:lnTo>
                  <a:lnTo>
                    <a:pt x="1574262" y="921123"/>
                  </a:lnTo>
                  <a:lnTo>
                    <a:pt x="1560920" y="964255"/>
                  </a:lnTo>
                  <a:lnTo>
                    <a:pt x="1544870" y="1006270"/>
                  </a:lnTo>
                  <a:lnTo>
                    <a:pt x="1526205" y="1047079"/>
                  </a:lnTo>
                  <a:lnTo>
                    <a:pt x="1505019" y="1086596"/>
                  </a:lnTo>
                  <a:lnTo>
                    <a:pt x="1481405" y="1124735"/>
                  </a:lnTo>
                  <a:lnTo>
                    <a:pt x="1455458" y="1161410"/>
                  </a:lnTo>
                  <a:lnTo>
                    <a:pt x="1427271" y="1196532"/>
                  </a:lnTo>
                  <a:lnTo>
                    <a:pt x="1396937" y="1230017"/>
                  </a:lnTo>
                  <a:lnTo>
                    <a:pt x="1364551" y="1261776"/>
                  </a:lnTo>
                  <a:lnTo>
                    <a:pt x="1330206" y="1291724"/>
                  </a:lnTo>
                  <a:lnTo>
                    <a:pt x="1293995" y="1319775"/>
                  </a:lnTo>
                  <a:lnTo>
                    <a:pt x="1256012" y="1345840"/>
                  </a:lnTo>
                  <a:lnTo>
                    <a:pt x="1216351" y="1369834"/>
                  </a:lnTo>
                  <a:lnTo>
                    <a:pt x="1175106" y="1391670"/>
                  </a:lnTo>
                  <a:lnTo>
                    <a:pt x="1132370" y="1411262"/>
                  </a:lnTo>
                  <a:lnTo>
                    <a:pt x="1088236" y="1428522"/>
                  </a:lnTo>
                  <a:lnTo>
                    <a:pt x="1042799" y="1443365"/>
                  </a:lnTo>
                  <a:lnTo>
                    <a:pt x="996152" y="1455703"/>
                  </a:lnTo>
                  <a:lnTo>
                    <a:pt x="948389" y="1465450"/>
                  </a:lnTo>
                  <a:lnTo>
                    <a:pt x="899603" y="1472520"/>
                  </a:lnTo>
                  <a:lnTo>
                    <a:pt x="849888" y="1476825"/>
                  </a:lnTo>
                  <a:lnTo>
                    <a:pt x="799337" y="1478280"/>
                  </a:lnTo>
                  <a:lnTo>
                    <a:pt x="748787" y="1476825"/>
                  </a:lnTo>
                  <a:lnTo>
                    <a:pt x="699072" y="1472520"/>
                  </a:lnTo>
                  <a:lnTo>
                    <a:pt x="650286" y="1465450"/>
                  </a:lnTo>
                  <a:lnTo>
                    <a:pt x="602523" y="1455703"/>
                  </a:lnTo>
                  <a:lnTo>
                    <a:pt x="555876" y="1443365"/>
                  </a:lnTo>
                  <a:lnTo>
                    <a:pt x="510439" y="1428522"/>
                  </a:lnTo>
                  <a:lnTo>
                    <a:pt x="466305" y="1411262"/>
                  </a:lnTo>
                  <a:lnTo>
                    <a:pt x="423569" y="1391670"/>
                  </a:lnTo>
                  <a:lnTo>
                    <a:pt x="382324" y="1369834"/>
                  </a:lnTo>
                  <a:lnTo>
                    <a:pt x="342663" y="1345840"/>
                  </a:lnTo>
                  <a:lnTo>
                    <a:pt x="304680" y="1319775"/>
                  </a:lnTo>
                  <a:lnTo>
                    <a:pt x="268469" y="1291724"/>
                  </a:lnTo>
                  <a:lnTo>
                    <a:pt x="234124" y="1261776"/>
                  </a:lnTo>
                  <a:lnTo>
                    <a:pt x="201738" y="1230017"/>
                  </a:lnTo>
                  <a:lnTo>
                    <a:pt x="171404" y="1196532"/>
                  </a:lnTo>
                  <a:lnTo>
                    <a:pt x="143217" y="1161410"/>
                  </a:lnTo>
                  <a:lnTo>
                    <a:pt x="117270" y="1124735"/>
                  </a:lnTo>
                  <a:lnTo>
                    <a:pt x="93656" y="1086596"/>
                  </a:lnTo>
                  <a:lnTo>
                    <a:pt x="72470" y="1047079"/>
                  </a:lnTo>
                  <a:lnTo>
                    <a:pt x="53805" y="1006270"/>
                  </a:lnTo>
                  <a:lnTo>
                    <a:pt x="37755" y="964255"/>
                  </a:lnTo>
                  <a:lnTo>
                    <a:pt x="24413" y="921123"/>
                  </a:lnTo>
                  <a:lnTo>
                    <a:pt x="13872" y="876958"/>
                  </a:lnTo>
                  <a:lnTo>
                    <a:pt x="6228" y="831848"/>
                  </a:lnTo>
                  <a:lnTo>
                    <a:pt x="1572" y="785880"/>
                  </a:lnTo>
                  <a:lnTo>
                    <a:pt x="0" y="739140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630154" y="3578986"/>
              <a:ext cx="792988" cy="30175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544810" y="3902075"/>
              <a:ext cx="906779" cy="30175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546334" y="4225416"/>
              <a:ext cx="929030" cy="30175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320022" y="2245613"/>
              <a:ext cx="1598930" cy="1478280"/>
            </a:xfrm>
            <a:custGeom>
              <a:avLst/>
              <a:gdLst/>
              <a:ahLst/>
              <a:cxnLst/>
              <a:rect l="l" t="t" r="r" b="b"/>
              <a:pathLst>
                <a:path w="1598929" h="1478279">
                  <a:moveTo>
                    <a:pt x="799337" y="0"/>
                  </a:moveTo>
                  <a:lnTo>
                    <a:pt x="748787" y="1454"/>
                  </a:lnTo>
                  <a:lnTo>
                    <a:pt x="699072" y="5759"/>
                  </a:lnTo>
                  <a:lnTo>
                    <a:pt x="650286" y="12829"/>
                  </a:lnTo>
                  <a:lnTo>
                    <a:pt x="602523" y="22576"/>
                  </a:lnTo>
                  <a:lnTo>
                    <a:pt x="555876" y="34914"/>
                  </a:lnTo>
                  <a:lnTo>
                    <a:pt x="510439" y="49757"/>
                  </a:lnTo>
                  <a:lnTo>
                    <a:pt x="466305" y="67017"/>
                  </a:lnTo>
                  <a:lnTo>
                    <a:pt x="423569" y="86609"/>
                  </a:lnTo>
                  <a:lnTo>
                    <a:pt x="382324" y="108445"/>
                  </a:lnTo>
                  <a:lnTo>
                    <a:pt x="342663" y="132439"/>
                  </a:lnTo>
                  <a:lnTo>
                    <a:pt x="304680" y="158504"/>
                  </a:lnTo>
                  <a:lnTo>
                    <a:pt x="268469" y="186555"/>
                  </a:lnTo>
                  <a:lnTo>
                    <a:pt x="234124" y="216503"/>
                  </a:lnTo>
                  <a:lnTo>
                    <a:pt x="201738" y="248262"/>
                  </a:lnTo>
                  <a:lnTo>
                    <a:pt x="171404" y="281747"/>
                  </a:lnTo>
                  <a:lnTo>
                    <a:pt x="143217" y="316869"/>
                  </a:lnTo>
                  <a:lnTo>
                    <a:pt x="117270" y="353544"/>
                  </a:lnTo>
                  <a:lnTo>
                    <a:pt x="93656" y="391683"/>
                  </a:lnTo>
                  <a:lnTo>
                    <a:pt x="72470" y="431200"/>
                  </a:lnTo>
                  <a:lnTo>
                    <a:pt x="53805" y="472009"/>
                  </a:lnTo>
                  <a:lnTo>
                    <a:pt x="37755" y="514024"/>
                  </a:lnTo>
                  <a:lnTo>
                    <a:pt x="24413" y="557156"/>
                  </a:lnTo>
                  <a:lnTo>
                    <a:pt x="13872" y="601321"/>
                  </a:lnTo>
                  <a:lnTo>
                    <a:pt x="6228" y="646431"/>
                  </a:lnTo>
                  <a:lnTo>
                    <a:pt x="1572" y="692399"/>
                  </a:lnTo>
                  <a:lnTo>
                    <a:pt x="0" y="739139"/>
                  </a:lnTo>
                  <a:lnTo>
                    <a:pt x="1572" y="785880"/>
                  </a:lnTo>
                  <a:lnTo>
                    <a:pt x="6228" y="831848"/>
                  </a:lnTo>
                  <a:lnTo>
                    <a:pt x="13872" y="876958"/>
                  </a:lnTo>
                  <a:lnTo>
                    <a:pt x="24413" y="921123"/>
                  </a:lnTo>
                  <a:lnTo>
                    <a:pt x="37755" y="964255"/>
                  </a:lnTo>
                  <a:lnTo>
                    <a:pt x="53805" y="1006270"/>
                  </a:lnTo>
                  <a:lnTo>
                    <a:pt x="72470" y="1047079"/>
                  </a:lnTo>
                  <a:lnTo>
                    <a:pt x="93656" y="1086596"/>
                  </a:lnTo>
                  <a:lnTo>
                    <a:pt x="117270" y="1124735"/>
                  </a:lnTo>
                  <a:lnTo>
                    <a:pt x="143217" y="1161410"/>
                  </a:lnTo>
                  <a:lnTo>
                    <a:pt x="171404" y="1196532"/>
                  </a:lnTo>
                  <a:lnTo>
                    <a:pt x="201738" y="1230017"/>
                  </a:lnTo>
                  <a:lnTo>
                    <a:pt x="234124" y="1261776"/>
                  </a:lnTo>
                  <a:lnTo>
                    <a:pt x="268469" y="1291724"/>
                  </a:lnTo>
                  <a:lnTo>
                    <a:pt x="304680" y="1319775"/>
                  </a:lnTo>
                  <a:lnTo>
                    <a:pt x="342663" y="1345840"/>
                  </a:lnTo>
                  <a:lnTo>
                    <a:pt x="382324" y="1369834"/>
                  </a:lnTo>
                  <a:lnTo>
                    <a:pt x="423569" y="1391670"/>
                  </a:lnTo>
                  <a:lnTo>
                    <a:pt x="466305" y="1411262"/>
                  </a:lnTo>
                  <a:lnTo>
                    <a:pt x="510439" y="1428522"/>
                  </a:lnTo>
                  <a:lnTo>
                    <a:pt x="555876" y="1443365"/>
                  </a:lnTo>
                  <a:lnTo>
                    <a:pt x="602523" y="1455703"/>
                  </a:lnTo>
                  <a:lnTo>
                    <a:pt x="650286" y="1465450"/>
                  </a:lnTo>
                  <a:lnTo>
                    <a:pt x="699072" y="1472520"/>
                  </a:lnTo>
                  <a:lnTo>
                    <a:pt x="748787" y="1476825"/>
                  </a:lnTo>
                  <a:lnTo>
                    <a:pt x="799337" y="1478280"/>
                  </a:lnTo>
                  <a:lnTo>
                    <a:pt x="849888" y="1476825"/>
                  </a:lnTo>
                  <a:lnTo>
                    <a:pt x="899603" y="1472520"/>
                  </a:lnTo>
                  <a:lnTo>
                    <a:pt x="948389" y="1465450"/>
                  </a:lnTo>
                  <a:lnTo>
                    <a:pt x="996152" y="1455703"/>
                  </a:lnTo>
                  <a:lnTo>
                    <a:pt x="1042799" y="1443365"/>
                  </a:lnTo>
                  <a:lnTo>
                    <a:pt x="1088236" y="1428522"/>
                  </a:lnTo>
                  <a:lnTo>
                    <a:pt x="1132370" y="1411262"/>
                  </a:lnTo>
                  <a:lnTo>
                    <a:pt x="1175106" y="1391670"/>
                  </a:lnTo>
                  <a:lnTo>
                    <a:pt x="1216351" y="1369834"/>
                  </a:lnTo>
                  <a:lnTo>
                    <a:pt x="1256012" y="1345840"/>
                  </a:lnTo>
                  <a:lnTo>
                    <a:pt x="1293995" y="1319775"/>
                  </a:lnTo>
                  <a:lnTo>
                    <a:pt x="1330206" y="1291724"/>
                  </a:lnTo>
                  <a:lnTo>
                    <a:pt x="1364551" y="1261776"/>
                  </a:lnTo>
                  <a:lnTo>
                    <a:pt x="1396937" y="1230017"/>
                  </a:lnTo>
                  <a:lnTo>
                    <a:pt x="1427271" y="1196532"/>
                  </a:lnTo>
                  <a:lnTo>
                    <a:pt x="1455458" y="1161410"/>
                  </a:lnTo>
                  <a:lnTo>
                    <a:pt x="1481405" y="1124735"/>
                  </a:lnTo>
                  <a:lnTo>
                    <a:pt x="1505019" y="1086596"/>
                  </a:lnTo>
                  <a:lnTo>
                    <a:pt x="1526205" y="1047079"/>
                  </a:lnTo>
                  <a:lnTo>
                    <a:pt x="1544870" y="1006270"/>
                  </a:lnTo>
                  <a:lnTo>
                    <a:pt x="1560920" y="964255"/>
                  </a:lnTo>
                  <a:lnTo>
                    <a:pt x="1574262" y="921123"/>
                  </a:lnTo>
                  <a:lnTo>
                    <a:pt x="1584803" y="876958"/>
                  </a:lnTo>
                  <a:lnTo>
                    <a:pt x="1592447" y="831848"/>
                  </a:lnTo>
                  <a:lnTo>
                    <a:pt x="1597103" y="785880"/>
                  </a:lnTo>
                  <a:lnTo>
                    <a:pt x="1598676" y="739139"/>
                  </a:lnTo>
                  <a:lnTo>
                    <a:pt x="1597103" y="692399"/>
                  </a:lnTo>
                  <a:lnTo>
                    <a:pt x="1592447" y="646431"/>
                  </a:lnTo>
                  <a:lnTo>
                    <a:pt x="1584803" y="601321"/>
                  </a:lnTo>
                  <a:lnTo>
                    <a:pt x="1574262" y="557156"/>
                  </a:lnTo>
                  <a:lnTo>
                    <a:pt x="1560920" y="514024"/>
                  </a:lnTo>
                  <a:lnTo>
                    <a:pt x="1544870" y="472009"/>
                  </a:lnTo>
                  <a:lnTo>
                    <a:pt x="1526205" y="431200"/>
                  </a:lnTo>
                  <a:lnTo>
                    <a:pt x="1505019" y="391683"/>
                  </a:lnTo>
                  <a:lnTo>
                    <a:pt x="1481405" y="353544"/>
                  </a:lnTo>
                  <a:lnTo>
                    <a:pt x="1455458" y="316869"/>
                  </a:lnTo>
                  <a:lnTo>
                    <a:pt x="1427271" y="281747"/>
                  </a:lnTo>
                  <a:lnTo>
                    <a:pt x="1396937" y="248262"/>
                  </a:lnTo>
                  <a:lnTo>
                    <a:pt x="1364551" y="216503"/>
                  </a:lnTo>
                  <a:lnTo>
                    <a:pt x="1330206" y="186555"/>
                  </a:lnTo>
                  <a:lnTo>
                    <a:pt x="1293995" y="158504"/>
                  </a:lnTo>
                  <a:lnTo>
                    <a:pt x="1256012" y="132439"/>
                  </a:lnTo>
                  <a:lnTo>
                    <a:pt x="1216351" y="108445"/>
                  </a:lnTo>
                  <a:lnTo>
                    <a:pt x="1175106" y="86609"/>
                  </a:lnTo>
                  <a:lnTo>
                    <a:pt x="1132370" y="67017"/>
                  </a:lnTo>
                  <a:lnTo>
                    <a:pt x="1088236" y="49757"/>
                  </a:lnTo>
                  <a:lnTo>
                    <a:pt x="1042799" y="34914"/>
                  </a:lnTo>
                  <a:lnTo>
                    <a:pt x="996152" y="22576"/>
                  </a:lnTo>
                  <a:lnTo>
                    <a:pt x="948389" y="12829"/>
                  </a:lnTo>
                  <a:lnTo>
                    <a:pt x="899603" y="5759"/>
                  </a:lnTo>
                  <a:lnTo>
                    <a:pt x="849888" y="1454"/>
                  </a:lnTo>
                  <a:lnTo>
                    <a:pt x="79933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320022" y="2245613"/>
              <a:ext cx="1598930" cy="1478280"/>
            </a:xfrm>
            <a:custGeom>
              <a:avLst/>
              <a:gdLst/>
              <a:ahLst/>
              <a:cxnLst/>
              <a:rect l="l" t="t" r="r" b="b"/>
              <a:pathLst>
                <a:path w="1598929" h="1478279">
                  <a:moveTo>
                    <a:pt x="0" y="739139"/>
                  </a:moveTo>
                  <a:lnTo>
                    <a:pt x="1572" y="692399"/>
                  </a:lnTo>
                  <a:lnTo>
                    <a:pt x="6228" y="646431"/>
                  </a:lnTo>
                  <a:lnTo>
                    <a:pt x="13872" y="601321"/>
                  </a:lnTo>
                  <a:lnTo>
                    <a:pt x="24413" y="557156"/>
                  </a:lnTo>
                  <a:lnTo>
                    <a:pt x="37755" y="514024"/>
                  </a:lnTo>
                  <a:lnTo>
                    <a:pt x="53805" y="472009"/>
                  </a:lnTo>
                  <a:lnTo>
                    <a:pt x="72470" y="431200"/>
                  </a:lnTo>
                  <a:lnTo>
                    <a:pt x="93656" y="391683"/>
                  </a:lnTo>
                  <a:lnTo>
                    <a:pt x="117270" y="353544"/>
                  </a:lnTo>
                  <a:lnTo>
                    <a:pt x="143217" y="316869"/>
                  </a:lnTo>
                  <a:lnTo>
                    <a:pt x="171404" y="281747"/>
                  </a:lnTo>
                  <a:lnTo>
                    <a:pt x="201738" y="248262"/>
                  </a:lnTo>
                  <a:lnTo>
                    <a:pt x="234124" y="216503"/>
                  </a:lnTo>
                  <a:lnTo>
                    <a:pt x="268469" y="186555"/>
                  </a:lnTo>
                  <a:lnTo>
                    <a:pt x="304680" y="158504"/>
                  </a:lnTo>
                  <a:lnTo>
                    <a:pt x="342663" y="132439"/>
                  </a:lnTo>
                  <a:lnTo>
                    <a:pt x="382324" y="108445"/>
                  </a:lnTo>
                  <a:lnTo>
                    <a:pt x="423569" y="86609"/>
                  </a:lnTo>
                  <a:lnTo>
                    <a:pt x="466305" y="67017"/>
                  </a:lnTo>
                  <a:lnTo>
                    <a:pt x="510439" y="49757"/>
                  </a:lnTo>
                  <a:lnTo>
                    <a:pt x="555876" y="34914"/>
                  </a:lnTo>
                  <a:lnTo>
                    <a:pt x="602523" y="22576"/>
                  </a:lnTo>
                  <a:lnTo>
                    <a:pt x="650286" y="12829"/>
                  </a:lnTo>
                  <a:lnTo>
                    <a:pt x="699072" y="5759"/>
                  </a:lnTo>
                  <a:lnTo>
                    <a:pt x="748787" y="1454"/>
                  </a:lnTo>
                  <a:lnTo>
                    <a:pt x="799337" y="0"/>
                  </a:lnTo>
                  <a:lnTo>
                    <a:pt x="849888" y="1454"/>
                  </a:lnTo>
                  <a:lnTo>
                    <a:pt x="899603" y="5759"/>
                  </a:lnTo>
                  <a:lnTo>
                    <a:pt x="948389" y="12829"/>
                  </a:lnTo>
                  <a:lnTo>
                    <a:pt x="996152" y="22576"/>
                  </a:lnTo>
                  <a:lnTo>
                    <a:pt x="1042799" y="34914"/>
                  </a:lnTo>
                  <a:lnTo>
                    <a:pt x="1088236" y="49757"/>
                  </a:lnTo>
                  <a:lnTo>
                    <a:pt x="1132370" y="67017"/>
                  </a:lnTo>
                  <a:lnTo>
                    <a:pt x="1175106" y="86609"/>
                  </a:lnTo>
                  <a:lnTo>
                    <a:pt x="1216351" y="108445"/>
                  </a:lnTo>
                  <a:lnTo>
                    <a:pt x="1256012" y="132439"/>
                  </a:lnTo>
                  <a:lnTo>
                    <a:pt x="1293995" y="158504"/>
                  </a:lnTo>
                  <a:lnTo>
                    <a:pt x="1330206" y="186555"/>
                  </a:lnTo>
                  <a:lnTo>
                    <a:pt x="1364551" y="216503"/>
                  </a:lnTo>
                  <a:lnTo>
                    <a:pt x="1396937" y="248262"/>
                  </a:lnTo>
                  <a:lnTo>
                    <a:pt x="1427271" y="281747"/>
                  </a:lnTo>
                  <a:lnTo>
                    <a:pt x="1455458" y="316869"/>
                  </a:lnTo>
                  <a:lnTo>
                    <a:pt x="1481405" y="353544"/>
                  </a:lnTo>
                  <a:lnTo>
                    <a:pt x="1505019" y="391683"/>
                  </a:lnTo>
                  <a:lnTo>
                    <a:pt x="1526205" y="431200"/>
                  </a:lnTo>
                  <a:lnTo>
                    <a:pt x="1544870" y="472009"/>
                  </a:lnTo>
                  <a:lnTo>
                    <a:pt x="1560920" y="514024"/>
                  </a:lnTo>
                  <a:lnTo>
                    <a:pt x="1574262" y="557156"/>
                  </a:lnTo>
                  <a:lnTo>
                    <a:pt x="1584803" y="601321"/>
                  </a:lnTo>
                  <a:lnTo>
                    <a:pt x="1592447" y="646431"/>
                  </a:lnTo>
                  <a:lnTo>
                    <a:pt x="1597103" y="692399"/>
                  </a:lnTo>
                  <a:lnTo>
                    <a:pt x="1598676" y="739139"/>
                  </a:lnTo>
                  <a:lnTo>
                    <a:pt x="1597103" y="785880"/>
                  </a:lnTo>
                  <a:lnTo>
                    <a:pt x="1592447" y="831848"/>
                  </a:lnTo>
                  <a:lnTo>
                    <a:pt x="1584803" y="876958"/>
                  </a:lnTo>
                  <a:lnTo>
                    <a:pt x="1574262" y="921123"/>
                  </a:lnTo>
                  <a:lnTo>
                    <a:pt x="1560920" y="964255"/>
                  </a:lnTo>
                  <a:lnTo>
                    <a:pt x="1544870" y="1006270"/>
                  </a:lnTo>
                  <a:lnTo>
                    <a:pt x="1526205" y="1047079"/>
                  </a:lnTo>
                  <a:lnTo>
                    <a:pt x="1505019" y="1086596"/>
                  </a:lnTo>
                  <a:lnTo>
                    <a:pt x="1481405" y="1124735"/>
                  </a:lnTo>
                  <a:lnTo>
                    <a:pt x="1455458" y="1161410"/>
                  </a:lnTo>
                  <a:lnTo>
                    <a:pt x="1427271" y="1196532"/>
                  </a:lnTo>
                  <a:lnTo>
                    <a:pt x="1396937" y="1230017"/>
                  </a:lnTo>
                  <a:lnTo>
                    <a:pt x="1364551" y="1261776"/>
                  </a:lnTo>
                  <a:lnTo>
                    <a:pt x="1330206" y="1291724"/>
                  </a:lnTo>
                  <a:lnTo>
                    <a:pt x="1293995" y="1319775"/>
                  </a:lnTo>
                  <a:lnTo>
                    <a:pt x="1256012" y="1345840"/>
                  </a:lnTo>
                  <a:lnTo>
                    <a:pt x="1216351" y="1369834"/>
                  </a:lnTo>
                  <a:lnTo>
                    <a:pt x="1175106" y="1391670"/>
                  </a:lnTo>
                  <a:lnTo>
                    <a:pt x="1132370" y="1411262"/>
                  </a:lnTo>
                  <a:lnTo>
                    <a:pt x="1088236" y="1428522"/>
                  </a:lnTo>
                  <a:lnTo>
                    <a:pt x="1042799" y="1443365"/>
                  </a:lnTo>
                  <a:lnTo>
                    <a:pt x="996152" y="1455703"/>
                  </a:lnTo>
                  <a:lnTo>
                    <a:pt x="948389" y="1465450"/>
                  </a:lnTo>
                  <a:lnTo>
                    <a:pt x="899603" y="1472520"/>
                  </a:lnTo>
                  <a:lnTo>
                    <a:pt x="849888" y="1476825"/>
                  </a:lnTo>
                  <a:lnTo>
                    <a:pt x="799337" y="1478280"/>
                  </a:lnTo>
                  <a:lnTo>
                    <a:pt x="748787" y="1476825"/>
                  </a:lnTo>
                  <a:lnTo>
                    <a:pt x="699072" y="1472520"/>
                  </a:lnTo>
                  <a:lnTo>
                    <a:pt x="650286" y="1465450"/>
                  </a:lnTo>
                  <a:lnTo>
                    <a:pt x="602523" y="1455703"/>
                  </a:lnTo>
                  <a:lnTo>
                    <a:pt x="555876" y="1443365"/>
                  </a:lnTo>
                  <a:lnTo>
                    <a:pt x="510439" y="1428522"/>
                  </a:lnTo>
                  <a:lnTo>
                    <a:pt x="466305" y="1411262"/>
                  </a:lnTo>
                  <a:lnTo>
                    <a:pt x="423569" y="1391670"/>
                  </a:lnTo>
                  <a:lnTo>
                    <a:pt x="382324" y="1369834"/>
                  </a:lnTo>
                  <a:lnTo>
                    <a:pt x="342663" y="1345840"/>
                  </a:lnTo>
                  <a:lnTo>
                    <a:pt x="304680" y="1319775"/>
                  </a:lnTo>
                  <a:lnTo>
                    <a:pt x="268469" y="1291724"/>
                  </a:lnTo>
                  <a:lnTo>
                    <a:pt x="234124" y="1261776"/>
                  </a:lnTo>
                  <a:lnTo>
                    <a:pt x="201738" y="1230017"/>
                  </a:lnTo>
                  <a:lnTo>
                    <a:pt x="171404" y="1196532"/>
                  </a:lnTo>
                  <a:lnTo>
                    <a:pt x="143217" y="1161410"/>
                  </a:lnTo>
                  <a:lnTo>
                    <a:pt x="117270" y="1124735"/>
                  </a:lnTo>
                  <a:lnTo>
                    <a:pt x="93656" y="1086596"/>
                  </a:lnTo>
                  <a:lnTo>
                    <a:pt x="72470" y="1047079"/>
                  </a:lnTo>
                  <a:lnTo>
                    <a:pt x="53805" y="1006270"/>
                  </a:lnTo>
                  <a:lnTo>
                    <a:pt x="37755" y="964255"/>
                  </a:lnTo>
                  <a:lnTo>
                    <a:pt x="24413" y="921123"/>
                  </a:lnTo>
                  <a:lnTo>
                    <a:pt x="13872" y="876958"/>
                  </a:lnTo>
                  <a:lnTo>
                    <a:pt x="6228" y="831848"/>
                  </a:lnTo>
                  <a:lnTo>
                    <a:pt x="1572" y="785880"/>
                  </a:lnTo>
                  <a:lnTo>
                    <a:pt x="0" y="739139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57588" y="2673426"/>
              <a:ext cx="1055484" cy="30205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729216" y="2997072"/>
              <a:ext cx="910335" cy="30175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5"/>
    </mc:Choice>
    <mc:Fallback>
      <p:transition spd="slow" advTm="10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/>
        </p:nvSpPr>
        <p:spPr>
          <a:xfrm>
            <a:off x="941074" y="2386824"/>
            <a:ext cx="5993200" cy="31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spAutoFit/>
          </a:bodyPr>
          <a:lstStyle/>
          <a:p>
            <a:pPr marL="8467"/>
            <a:r>
              <a:rPr lang="en-US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we plan to make money.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941066" y="4001182"/>
            <a:ext cx="2640333" cy="5141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spAutoFit/>
          </a:bodyPr>
          <a:lstStyle/>
          <a:p>
            <a:pPr marR="3387">
              <a:lnSpc>
                <a:spcPct val="114999"/>
              </a:lnSpc>
            </a:pPr>
            <a:r>
              <a:rPr lang="en-US" sz="2333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Customers:</a:t>
            </a:r>
            <a:endParaRPr sz="2333" b="1" i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Under Developed country residents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Developing country residents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Government Agencies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Private Companies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Partner Organization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NGO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 marR="3387">
              <a:lnSpc>
                <a:spcPct val="114999"/>
              </a:lnSpc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4829083" y="3883919"/>
            <a:ext cx="2497200" cy="3371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spAutoFit/>
          </a:bodyPr>
          <a:lstStyle/>
          <a:p>
            <a:pPr marR="3387">
              <a:lnSpc>
                <a:spcPct val="114999"/>
              </a:lnSpc>
            </a:pPr>
            <a:r>
              <a:rPr lang="en-US" sz="2333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Positions:</a:t>
            </a:r>
            <a:endParaRPr sz="2333" b="1" i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Online Marketing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Physical Campaign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Social awareness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Public and Private Organizations</a:t>
            </a:r>
            <a:b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 marR="3387">
              <a:lnSpc>
                <a:spcPct val="114999"/>
              </a:lnSpc>
              <a:buClr>
                <a:schemeClr val="dk1"/>
              </a:buClr>
              <a:buSzPts val="1100"/>
            </a:pP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 marR="3387">
              <a:lnSpc>
                <a:spcPct val="114999"/>
              </a:lnSpc>
              <a:buClr>
                <a:schemeClr val="dk1"/>
              </a:buClr>
              <a:buSzPts val="1100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 marR="3387">
              <a:lnSpc>
                <a:spcPct val="114999"/>
              </a:lnSpc>
              <a:buClr>
                <a:schemeClr val="dk1"/>
              </a:buClr>
              <a:buSzPts val="1100"/>
            </a:pP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 marR="3387">
              <a:lnSpc>
                <a:spcPct val="114999"/>
              </a:lnSpc>
            </a:pP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8717100" y="4001185"/>
            <a:ext cx="2466000" cy="2781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spAutoFit/>
          </a:bodyPr>
          <a:lstStyle/>
          <a:p>
            <a:pPr marL="8467" marR="3387">
              <a:lnSpc>
                <a:spcPct val="114999"/>
              </a:lnSpc>
            </a:pPr>
            <a:r>
              <a:rPr lang="en-US" sz="2333" b="1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Revenue:</a:t>
            </a: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NGO Funding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Revenue Model: SAAS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Lifetime Value: Value convenience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Revenue: Subscription base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4815" marR="3387" indent="-258246">
              <a:lnSpc>
                <a:spcPct val="114999"/>
              </a:lnSpc>
              <a:buClr>
                <a:schemeClr val="dk1"/>
              </a:buClr>
              <a:buSzPts val="2500"/>
              <a:buFont typeface="Trebuchet MS"/>
              <a:buChar char="●"/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Gross Margin: Annual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 marR="3387">
              <a:lnSpc>
                <a:spcPct val="114999"/>
              </a:lnSpc>
            </a:pP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26569" y="3918687"/>
            <a:ext cx="50799" cy="208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4581" y="3918687"/>
            <a:ext cx="50799" cy="20834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0A740-0836-4DAF-8869-367B8D9D6DE5}"/>
              </a:ext>
            </a:extLst>
          </p:cNvPr>
          <p:cNvSpPr txBox="1"/>
          <p:nvPr/>
        </p:nvSpPr>
        <p:spPr>
          <a:xfrm>
            <a:off x="854415" y="342941"/>
            <a:ext cx="824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latin typeface="Agency FB" panose="020B0503020202020204" pitchFamily="34" charset="0"/>
              </a:rPr>
              <a:t>BUSINESS MODEL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"/>
    </mc:Choice>
    <mc:Fallback>
      <p:transition spd="slow" advTm="2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7010400" y="214393"/>
            <a:ext cx="4333240" cy="62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spAutoFit/>
          </a:bodyPr>
          <a:lstStyle/>
          <a:p>
            <a:r>
              <a:rPr lang="en-ZA" sz="4000" dirty="0">
                <a:latin typeface="Agency FB" panose="020B0503020202020204" pitchFamily="34" charset="0"/>
                <a:sym typeface="Trebuchet MS"/>
              </a:rPr>
              <a:t>MILESTONES</a:t>
            </a:r>
            <a:endParaRPr sz="4000" dirty="0">
              <a:latin typeface="Agency FB" panose="020B0503020202020204" pitchFamily="34" charset="0"/>
              <a:sym typeface="Trebuchet MS"/>
            </a:endParaRPr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8021932" y="1055818"/>
            <a:ext cx="2265065" cy="78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17" rIns="0" bIns="0" anchor="t" anchorCtr="0">
            <a:spAutoFit/>
          </a:bodyPr>
          <a:lstStyle/>
          <a:p>
            <a:pPr marL="17780" algn="l" rtl="0"/>
            <a:r>
              <a:rPr lang="en-US" sz="2333" dirty="0">
                <a:latin typeface="Trebuchet MS"/>
                <a:ea typeface="Trebuchet MS"/>
                <a:cs typeface="Trebuchet MS"/>
                <a:sym typeface="Trebuchet MS"/>
              </a:rPr>
              <a:t>Step 1</a:t>
            </a:r>
            <a:endParaRPr sz="2333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 algn="l" rtl="0">
              <a:spcBef>
                <a:spcPts val="533"/>
              </a:spcBef>
            </a:pPr>
            <a:r>
              <a:rPr lang="en-US" sz="1667" b="0" kern="1200" dirty="0">
                <a:solidFill>
                  <a:schemeClr val="dk1"/>
                </a:solidFill>
                <a:latin typeface="Trebuchet MS"/>
              </a:rPr>
              <a:t>BuildwithAI Support</a:t>
            </a:r>
            <a:endParaRPr sz="1667" b="0" kern="1200" dirty="0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8021934" y="2339438"/>
            <a:ext cx="2265066" cy="78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17" rIns="0" bIns="0" anchor="t" anchorCtr="0">
            <a:spAutoFit/>
          </a:bodyPr>
          <a:lstStyle/>
          <a:p>
            <a:pPr marL="17780"/>
            <a:r>
              <a:rPr lang="en-US" sz="2333" b="1" dirty="0">
                <a:solidFill>
                  <a:schemeClr val="accent4">
                    <a:lumMod val="5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Step 2</a:t>
            </a:r>
            <a:endParaRPr sz="2333" dirty="0">
              <a:solidFill>
                <a:schemeClr val="accent4">
                  <a:lumMod val="50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>
              <a:spcBef>
                <a:spcPts val="533"/>
              </a:spcBef>
            </a:pPr>
            <a:r>
              <a:rPr lang="en-US" sz="1667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Making the MVP </a:t>
            </a:r>
            <a:endParaRPr sz="1667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8021934" y="3623066"/>
            <a:ext cx="2646066" cy="78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17" rIns="0" bIns="0" anchor="t" anchorCtr="0">
            <a:spAutoFit/>
          </a:bodyPr>
          <a:lstStyle/>
          <a:p>
            <a:pPr marL="17780"/>
            <a:r>
              <a:rPr lang="en-US" sz="2333" b="1" dirty="0">
                <a:solidFill>
                  <a:schemeClr val="accent4">
                    <a:lumMod val="5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Step 3</a:t>
            </a:r>
            <a:endParaRPr sz="2333" dirty="0">
              <a:solidFill>
                <a:schemeClr val="accent4">
                  <a:lumMod val="50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>
              <a:spcBef>
                <a:spcPts val="533"/>
              </a:spcBef>
            </a:pPr>
            <a:r>
              <a:rPr lang="en-US" sz="1667" dirty="0">
                <a:solidFill>
                  <a:schemeClr val="dk1"/>
                </a:solidFill>
                <a:latin typeface="Trebuchet MS"/>
                <a:sym typeface="Trebuchet MS"/>
              </a:rPr>
              <a:t>Developing the Ecosystem</a:t>
            </a:r>
            <a:endParaRPr sz="1667" dirty="0">
              <a:solidFill>
                <a:schemeClr val="dk1"/>
              </a:solidFill>
              <a:latin typeface="Trebuchet MS"/>
              <a:sym typeface="Trebuchet MS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8021934" y="4906686"/>
            <a:ext cx="2493666" cy="78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17" rIns="0" bIns="0" anchor="t" anchorCtr="0">
            <a:spAutoFit/>
          </a:bodyPr>
          <a:lstStyle/>
          <a:p>
            <a:pPr marL="17780"/>
            <a:r>
              <a:rPr lang="en-US" sz="2333" b="1" dirty="0">
                <a:solidFill>
                  <a:schemeClr val="accent4">
                    <a:lumMod val="5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Step 4</a:t>
            </a:r>
            <a:endParaRPr sz="2333" dirty="0">
              <a:solidFill>
                <a:schemeClr val="accent4">
                  <a:lumMod val="50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8467">
              <a:spcBef>
                <a:spcPts val="533"/>
              </a:spcBef>
            </a:pPr>
            <a:r>
              <a:rPr lang="en-US" sz="1667" dirty="0">
                <a:solidFill>
                  <a:schemeClr val="dk1"/>
                </a:solidFill>
                <a:latin typeface="Trebuchet MS"/>
                <a:sym typeface="Trebuchet MS"/>
              </a:rPr>
              <a:t>Scalability of the system </a:t>
            </a:r>
            <a:endParaRPr sz="1667" dirty="0">
              <a:solidFill>
                <a:schemeClr val="dk1"/>
              </a:solidFill>
              <a:latin typeface="Trebuchet MS"/>
              <a:sym typeface="Trebuchet MS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7139941" y="1249521"/>
            <a:ext cx="292100" cy="254000"/>
          </a:xfrm>
          <a:custGeom>
            <a:avLst/>
            <a:gdLst/>
            <a:ahLst/>
            <a:cxnLst/>
            <a:rect l="l" t="t" r="r" b="b"/>
            <a:pathLst>
              <a:path w="438150" h="381000" extrusionOk="0">
                <a:moveTo>
                  <a:pt x="109537" y="0"/>
                </a:moveTo>
                <a:lnTo>
                  <a:pt x="328612" y="0"/>
                </a:lnTo>
                <a:lnTo>
                  <a:pt x="438149" y="190482"/>
                </a:lnTo>
                <a:lnTo>
                  <a:pt x="328612" y="380964"/>
                </a:lnTo>
                <a:lnTo>
                  <a:pt x="109537" y="380964"/>
                </a:lnTo>
                <a:lnTo>
                  <a:pt x="0" y="190482"/>
                </a:lnTo>
                <a:lnTo>
                  <a:pt x="109537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9077" y="1753306"/>
            <a:ext cx="44671" cy="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9077" y="1846863"/>
            <a:ext cx="44671" cy="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9077" y="1940419"/>
            <a:ext cx="44671" cy="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9077" y="2033976"/>
            <a:ext cx="44671" cy="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69077" y="2221674"/>
            <a:ext cx="44671" cy="4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69077" y="2128117"/>
            <a:ext cx="44671" cy="4443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/>
          <p:nvPr/>
        </p:nvSpPr>
        <p:spPr>
          <a:xfrm>
            <a:off x="7139941" y="2533149"/>
            <a:ext cx="292100" cy="254000"/>
          </a:xfrm>
          <a:custGeom>
            <a:avLst/>
            <a:gdLst/>
            <a:ahLst/>
            <a:cxnLst/>
            <a:rect l="l" t="t" r="r" b="b"/>
            <a:pathLst>
              <a:path w="438150" h="381000" extrusionOk="0">
                <a:moveTo>
                  <a:pt x="109537" y="0"/>
                </a:moveTo>
                <a:lnTo>
                  <a:pt x="328612" y="0"/>
                </a:lnTo>
                <a:lnTo>
                  <a:pt x="438149" y="190482"/>
                </a:lnTo>
                <a:lnTo>
                  <a:pt x="328612" y="380964"/>
                </a:lnTo>
                <a:lnTo>
                  <a:pt x="109537" y="380964"/>
                </a:lnTo>
                <a:lnTo>
                  <a:pt x="0" y="190482"/>
                </a:lnTo>
                <a:lnTo>
                  <a:pt x="109537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7139941" y="3816770"/>
            <a:ext cx="292100" cy="254000"/>
          </a:xfrm>
          <a:custGeom>
            <a:avLst/>
            <a:gdLst/>
            <a:ahLst/>
            <a:cxnLst/>
            <a:rect l="l" t="t" r="r" b="b"/>
            <a:pathLst>
              <a:path w="438150" h="381000" extrusionOk="0">
                <a:moveTo>
                  <a:pt x="109537" y="0"/>
                </a:moveTo>
                <a:lnTo>
                  <a:pt x="328612" y="0"/>
                </a:lnTo>
                <a:lnTo>
                  <a:pt x="438149" y="190482"/>
                </a:lnTo>
                <a:lnTo>
                  <a:pt x="328612" y="380964"/>
                </a:lnTo>
                <a:lnTo>
                  <a:pt x="109537" y="380964"/>
                </a:lnTo>
                <a:lnTo>
                  <a:pt x="0" y="190482"/>
                </a:lnTo>
                <a:lnTo>
                  <a:pt x="109537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7139941" y="5100399"/>
            <a:ext cx="292100" cy="254000"/>
          </a:xfrm>
          <a:custGeom>
            <a:avLst/>
            <a:gdLst/>
            <a:ahLst/>
            <a:cxnLst/>
            <a:rect l="l" t="t" r="r" b="b"/>
            <a:pathLst>
              <a:path w="438150" h="381000" extrusionOk="0">
                <a:moveTo>
                  <a:pt x="109537" y="0"/>
                </a:moveTo>
                <a:lnTo>
                  <a:pt x="328612" y="0"/>
                </a:lnTo>
                <a:lnTo>
                  <a:pt x="438149" y="190482"/>
                </a:lnTo>
                <a:lnTo>
                  <a:pt x="328612" y="380964"/>
                </a:lnTo>
                <a:lnTo>
                  <a:pt x="109537" y="380964"/>
                </a:lnTo>
                <a:lnTo>
                  <a:pt x="0" y="190482"/>
                </a:lnTo>
                <a:lnTo>
                  <a:pt x="109537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7259120" y="4313187"/>
            <a:ext cx="50800" cy="560070"/>
          </a:xfrm>
          <a:custGeom>
            <a:avLst/>
            <a:gdLst/>
            <a:ahLst/>
            <a:cxnLst/>
            <a:rect l="l" t="t" r="r" b="b"/>
            <a:pathLst>
              <a:path w="76200" h="840104" extrusionOk="0">
                <a:moveTo>
                  <a:pt x="76199" y="796689"/>
                </a:moveTo>
                <a:lnTo>
                  <a:pt x="76199" y="806814"/>
                </a:lnTo>
                <a:lnTo>
                  <a:pt x="75233" y="811684"/>
                </a:lnTo>
                <a:lnTo>
                  <a:pt x="48012" y="838961"/>
                </a:lnTo>
                <a:lnTo>
                  <a:pt x="43152" y="839930"/>
                </a:lnTo>
                <a:lnTo>
                  <a:pt x="33047" y="839930"/>
                </a:lnTo>
                <a:lnTo>
                  <a:pt x="966" y="811684"/>
                </a:lnTo>
                <a:lnTo>
                  <a:pt x="0" y="806814"/>
                </a:lnTo>
                <a:lnTo>
                  <a:pt x="0" y="796689"/>
                </a:lnTo>
                <a:lnTo>
                  <a:pt x="28187" y="764541"/>
                </a:lnTo>
                <a:lnTo>
                  <a:pt x="33047" y="763573"/>
                </a:lnTo>
                <a:lnTo>
                  <a:pt x="43152" y="763573"/>
                </a:lnTo>
                <a:lnTo>
                  <a:pt x="75233" y="791818"/>
                </a:lnTo>
                <a:lnTo>
                  <a:pt x="76199" y="796689"/>
                </a:lnTo>
                <a:close/>
              </a:path>
              <a:path w="76200" h="840104" extrusionOk="0">
                <a:moveTo>
                  <a:pt x="76199" y="643974"/>
                </a:moveTo>
                <a:lnTo>
                  <a:pt x="76199" y="654100"/>
                </a:lnTo>
                <a:lnTo>
                  <a:pt x="75233" y="658970"/>
                </a:lnTo>
                <a:lnTo>
                  <a:pt x="48012" y="686247"/>
                </a:lnTo>
                <a:lnTo>
                  <a:pt x="43152" y="687215"/>
                </a:lnTo>
                <a:lnTo>
                  <a:pt x="33047" y="687215"/>
                </a:lnTo>
                <a:lnTo>
                  <a:pt x="966" y="658970"/>
                </a:lnTo>
                <a:lnTo>
                  <a:pt x="0" y="654100"/>
                </a:lnTo>
                <a:lnTo>
                  <a:pt x="0" y="643974"/>
                </a:lnTo>
                <a:lnTo>
                  <a:pt x="28187" y="611827"/>
                </a:lnTo>
                <a:lnTo>
                  <a:pt x="33047" y="610858"/>
                </a:lnTo>
                <a:lnTo>
                  <a:pt x="43152" y="610858"/>
                </a:lnTo>
                <a:lnTo>
                  <a:pt x="75233" y="639104"/>
                </a:lnTo>
                <a:lnTo>
                  <a:pt x="76199" y="643974"/>
                </a:lnTo>
                <a:close/>
              </a:path>
              <a:path w="76200" h="840104" extrusionOk="0">
                <a:moveTo>
                  <a:pt x="76199" y="491259"/>
                </a:moveTo>
                <a:lnTo>
                  <a:pt x="76199" y="501385"/>
                </a:lnTo>
                <a:lnTo>
                  <a:pt x="75233" y="506255"/>
                </a:lnTo>
                <a:lnTo>
                  <a:pt x="48012" y="533532"/>
                </a:lnTo>
                <a:lnTo>
                  <a:pt x="43152" y="534501"/>
                </a:lnTo>
                <a:lnTo>
                  <a:pt x="33047" y="534501"/>
                </a:lnTo>
                <a:lnTo>
                  <a:pt x="966" y="506255"/>
                </a:lnTo>
                <a:lnTo>
                  <a:pt x="0" y="501385"/>
                </a:lnTo>
                <a:lnTo>
                  <a:pt x="0" y="491259"/>
                </a:lnTo>
                <a:lnTo>
                  <a:pt x="28187" y="459112"/>
                </a:lnTo>
                <a:lnTo>
                  <a:pt x="33047" y="458143"/>
                </a:lnTo>
                <a:lnTo>
                  <a:pt x="43152" y="458143"/>
                </a:lnTo>
                <a:lnTo>
                  <a:pt x="75233" y="486389"/>
                </a:lnTo>
                <a:lnTo>
                  <a:pt x="76199" y="491259"/>
                </a:lnTo>
                <a:close/>
              </a:path>
              <a:path w="76200" h="840104" extrusionOk="0">
                <a:moveTo>
                  <a:pt x="76199" y="338545"/>
                </a:moveTo>
                <a:lnTo>
                  <a:pt x="76199" y="348670"/>
                </a:lnTo>
                <a:lnTo>
                  <a:pt x="75233" y="353540"/>
                </a:lnTo>
                <a:lnTo>
                  <a:pt x="48012" y="380817"/>
                </a:lnTo>
                <a:lnTo>
                  <a:pt x="43152" y="381786"/>
                </a:lnTo>
                <a:lnTo>
                  <a:pt x="33047" y="381786"/>
                </a:lnTo>
                <a:lnTo>
                  <a:pt x="966" y="353540"/>
                </a:lnTo>
                <a:lnTo>
                  <a:pt x="0" y="348670"/>
                </a:lnTo>
                <a:lnTo>
                  <a:pt x="0" y="338545"/>
                </a:lnTo>
                <a:lnTo>
                  <a:pt x="28187" y="306398"/>
                </a:lnTo>
                <a:lnTo>
                  <a:pt x="33047" y="305429"/>
                </a:lnTo>
                <a:lnTo>
                  <a:pt x="43152" y="305429"/>
                </a:lnTo>
                <a:lnTo>
                  <a:pt x="75233" y="333675"/>
                </a:lnTo>
                <a:lnTo>
                  <a:pt x="76199" y="338545"/>
                </a:lnTo>
                <a:close/>
              </a:path>
              <a:path w="76200" h="840104" extrusionOk="0">
                <a:moveTo>
                  <a:pt x="76199" y="185830"/>
                </a:moveTo>
                <a:lnTo>
                  <a:pt x="76199" y="195956"/>
                </a:lnTo>
                <a:lnTo>
                  <a:pt x="75233" y="200826"/>
                </a:lnTo>
                <a:lnTo>
                  <a:pt x="48012" y="228103"/>
                </a:lnTo>
                <a:lnTo>
                  <a:pt x="43152" y="229071"/>
                </a:lnTo>
                <a:lnTo>
                  <a:pt x="33047" y="229071"/>
                </a:lnTo>
                <a:lnTo>
                  <a:pt x="966" y="200826"/>
                </a:lnTo>
                <a:lnTo>
                  <a:pt x="0" y="195956"/>
                </a:lnTo>
                <a:lnTo>
                  <a:pt x="0" y="185830"/>
                </a:lnTo>
                <a:lnTo>
                  <a:pt x="28187" y="153683"/>
                </a:lnTo>
                <a:lnTo>
                  <a:pt x="33047" y="152714"/>
                </a:lnTo>
                <a:lnTo>
                  <a:pt x="43152" y="152714"/>
                </a:lnTo>
                <a:lnTo>
                  <a:pt x="75233" y="180960"/>
                </a:lnTo>
                <a:lnTo>
                  <a:pt x="76199" y="185830"/>
                </a:lnTo>
                <a:close/>
              </a:path>
              <a:path w="76200" h="840104" extrusionOk="0">
                <a:moveTo>
                  <a:pt x="76199" y="33115"/>
                </a:moveTo>
                <a:lnTo>
                  <a:pt x="76199" y="43241"/>
                </a:lnTo>
                <a:lnTo>
                  <a:pt x="75233" y="48111"/>
                </a:lnTo>
                <a:lnTo>
                  <a:pt x="48012" y="75388"/>
                </a:lnTo>
                <a:lnTo>
                  <a:pt x="43152" y="76357"/>
                </a:lnTo>
                <a:lnTo>
                  <a:pt x="33047" y="76357"/>
                </a:lnTo>
                <a:lnTo>
                  <a:pt x="966" y="48111"/>
                </a:lnTo>
                <a:lnTo>
                  <a:pt x="0" y="43241"/>
                </a:lnTo>
                <a:lnTo>
                  <a:pt x="0" y="33115"/>
                </a:lnTo>
                <a:lnTo>
                  <a:pt x="28187" y="968"/>
                </a:lnTo>
                <a:lnTo>
                  <a:pt x="33047" y="0"/>
                </a:lnTo>
                <a:lnTo>
                  <a:pt x="43152" y="0"/>
                </a:lnTo>
                <a:lnTo>
                  <a:pt x="75233" y="28245"/>
                </a:lnTo>
                <a:lnTo>
                  <a:pt x="76199" y="33115"/>
                </a:lnTo>
                <a:close/>
              </a:path>
            </a:pathLst>
          </a:custGeom>
          <a:solidFill>
            <a:srgbClr val="86C7E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7259120" y="3029558"/>
            <a:ext cx="50800" cy="560070"/>
          </a:xfrm>
          <a:custGeom>
            <a:avLst/>
            <a:gdLst/>
            <a:ahLst/>
            <a:cxnLst/>
            <a:rect l="l" t="t" r="r" b="b"/>
            <a:pathLst>
              <a:path w="76200" h="840104" extrusionOk="0">
                <a:moveTo>
                  <a:pt x="76199" y="796689"/>
                </a:moveTo>
                <a:lnTo>
                  <a:pt x="76199" y="806814"/>
                </a:lnTo>
                <a:lnTo>
                  <a:pt x="75233" y="811684"/>
                </a:lnTo>
                <a:lnTo>
                  <a:pt x="48012" y="838961"/>
                </a:lnTo>
                <a:lnTo>
                  <a:pt x="43152" y="839930"/>
                </a:lnTo>
                <a:lnTo>
                  <a:pt x="33047" y="839930"/>
                </a:lnTo>
                <a:lnTo>
                  <a:pt x="966" y="811684"/>
                </a:lnTo>
                <a:lnTo>
                  <a:pt x="0" y="806814"/>
                </a:lnTo>
                <a:lnTo>
                  <a:pt x="0" y="796689"/>
                </a:lnTo>
                <a:lnTo>
                  <a:pt x="28187" y="764541"/>
                </a:lnTo>
                <a:lnTo>
                  <a:pt x="33047" y="763573"/>
                </a:lnTo>
                <a:lnTo>
                  <a:pt x="43152" y="763573"/>
                </a:lnTo>
                <a:lnTo>
                  <a:pt x="75233" y="791818"/>
                </a:lnTo>
                <a:lnTo>
                  <a:pt x="76199" y="796689"/>
                </a:lnTo>
                <a:close/>
              </a:path>
              <a:path w="76200" h="840104" extrusionOk="0">
                <a:moveTo>
                  <a:pt x="76199" y="643974"/>
                </a:moveTo>
                <a:lnTo>
                  <a:pt x="76199" y="654100"/>
                </a:lnTo>
                <a:lnTo>
                  <a:pt x="75233" y="658970"/>
                </a:lnTo>
                <a:lnTo>
                  <a:pt x="48012" y="686247"/>
                </a:lnTo>
                <a:lnTo>
                  <a:pt x="43152" y="687215"/>
                </a:lnTo>
                <a:lnTo>
                  <a:pt x="33047" y="687215"/>
                </a:lnTo>
                <a:lnTo>
                  <a:pt x="966" y="658970"/>
                </a:lnTo>
                <a:lnTo>
                  <a:pt x="0" y="654100"/>
                </a:lnTo>
                <a:lnTo>
                  <a:pt x="0" y="643974"/>
                </a:lnTo>
                <a:lnTo>
                  <a:pt x="28187" y="611827"/>
                </a:lnTo>
                <a:lnTo>
                  <a:pt x="33047" y="610858"/>
                </a:lnTo>
                <a:lnTo>
                  <a:pt x="43152" y="610858"/>
                </a:lnTo>
                <a:lnTo>
                  <a:pt x="75233" y="639104"/>
                </a:lnTo>
                <a:lnTo>
                  <a:pt x="76199" y="643974"/>
                </a:lnTo>
                <a:close/>
              </a:path>
              <a:path w="76200" h="840104" extrusionOk="0">
                <a:moveTo>
                  <a:pt x="76199" y="491259"/>
                </a:moveTo>
                <a:lnTo>
                  <a:pt x="76199" y="501385"/>
                </a:lnTo>
                <a:lnTo>
                  <a:pt x="75233" y="506255"/>
                </a:lnTo>
                <a:lnTo>
                  <a:pt x="48012" y="533532"/>
                </a:lnTo>
                <a:lnTo>
                  <a:pt x="43152" y="534501"/>
                </a:lnTo>
                <a:lnTo>
                  <a:pt x="33047" y="534501"/>
                </a:lnTo>
                <a:lnTo>
                  <a:pt x="966" y="506255"/>
                </a:lnTo>
                <a:lnTo>
                  <a:pt x="0" y="501385"/>
                </a:lnTo>
                <a:lnTo>
                  <a:pt x="0" y="491259"/>
                </a:lnTo>
                <a:lnTo>
                  <a:pt x="28187" y="459112"/>
                </a:lnTo>
                <a:lnTo>
                  <a:pt x="33047" y="458143"/>
                </a:lnTo>
                <a:lnTo>
                  <a:pt x="43152" y="458143"/>
                </a:lnTo>
                <a:lnTo>
                  <a:pt x="75233" y="486389"/>
                </a:lnTo>
                <a:lnTo>
                  <a:pt x="76199" y="491259"/>
                </a:lnTo>
                <a:close/>
              </a:path>
              <a:path w="76200" h="840104" extrusionOk="0">
                <a:moveTo>
                  <a:pt x="76199" y="338545"/>
                </a:moveTo>
                <a:lnTo>
                  <a:pt x="76199" y="348670"/>
                </a:lnTo>
                <a:lnTo>
                  <a:pt x="75233" y="353540"/>
                </a:lnTo>
                <a:lnTo>
                  <a:pt x="48012" y="380817"/>
                </a:lnTo>
                <a:lnTo>
                  <a:pt x="43152" y="381786"/>
                </a:lnTo>
                <a:lnTo>
                  <a:pt x="33047" y="381786"/>
                </a:lnTo>
                <a:lnTo>
                  <a:pt x="966" y="353540"/>
                </a:lnTo>
                <a:lnTo>
                  <a:pt x="0" y="348670"/>
                </a:lnTo>
                <a:lnTo>
                  <a:pt x="0" y="338545"/>
                </a:lnTo>
                <a:lnTo>
                  <a:pt x="28187" y="306398"/>
                </a:lnTo>
                <a:lnTo>
                  <a:pt x="33047" y="305429"/>
                </a:lnTo>
                <a:lnTo>
                  <a:pt x="43152" y="305429"/>
                </a:lnTo>
                <a:lnTo>
                  <a:pt x="75233" y="333675"/>
                </a:lnTo>
                <a:lnTo>
                  <a:pt x="76199" y="338545"/>
                </a:lnTo>
                <a:close/>
              </a:path>
              <a:path w="76200" h="840104" extrusionOk="0">
                <a:moveTo>
                  <a:pt x="76199" y="185830"/>
                </a:moveTo>
                <a:lnTo>
                  <a:pt x="76199" y="195956"/>
                </a:lnTo>
                <a:lnTo>
                  <a:pt x="75233" y="200826"/>
                </a:lnTo>
                <a:lnTo>
                  <a:pt x="48012" y="228103"/>
                </a:lnTo>
                <a:lnTo>
                  <a:pt x="43152" y="229071"/>
                </a:lnTo>
                <a:lnTo>
                  <a:pt x="33047" y="229071"/>
                </a:lnTo>
                <a:lnTo>
                  <a:pt x="966" y="200826"/>
                </a:lnTo>
                <a:lnTo>
                  <a:pt x="0" y="195956"/>
                </a:lnTo>
                <a:lnTo>
                  <a:pt x="0" y="185830"/>
                </a:lnTo>
                <a:lnTo>
                  <a:pt x="28187" y="153683"/>
                </a:lnTo>
                <a:lnTo>
                  <a:pt x="33047" y="152714"/>
                </a:lnTo>
                <a:lnTo>
                  <a:pt x="43152" y="152714"/>
                </a:lnTo>
                <a:lnTo>
                  <a:pt x="75233" y="180960"/>
                </a:lnTo>
                <a:lnTo>
                  <a:pt x="76199" y="185830"/>
                </a:lnTo>
                <a:close/>
              </a:path>
              <a:path w="76200" h="840104" extrusionOk="0">
                <a:moveTo>
                  <a:pt x="76199" y="33115"/>
                </a:moveTo>
                <a:lnTo>
                  <a:pt x="76199" y="43241"/>
                </a:lnTo>
                <a:lnTo>
                  <a:pt x="75233" y="48111"/>
                </a:lnTo>
                <a:lnTo>
                  <a:pt x="48012" y="75388"/>
                </a:lnTo>
                <a:lnTo>
                  <a:pt x="43152" y="76357"/>
                </a:lnTo>
                <a:lnTo>
                  <a:pt x="33047" y="76357"/>
                </a:lnTo>
                <a:lnTo>
                  <a:pt x="966" y="48111"/>
                </a:lnTo>
                <a:lnTo>
                  <a:pt x="0" y="43241"/>
                </a:lnTo>
                <a:lnTo>
                  <a:pt x="0" y="33115"/>
                </a:lnTo>
                <a:lnTo>
                  <a:pt x="28187" y="968"/>
                </a:lnTo>
                <a:lnTo>
                  <a:pt x="33047" y="0"/>
                </a:lnTo>
                <a:lnTo>
                  <a:pt x="43152" y="0"/>
                </a:lnTo>
                <a:lnTo>
                  <a:pt x="75233" y="28245"/>
                </a:lnTo>
                <a:lnTo>
                  <a:pt x="76199" y="33115"/>
                </a:lnTo>
                <a:close/>
              </a:path>
            </a:pathLst>
          </a:custGeom>
          <a:solidFill>
            <a:srgbClr val="86C7E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6100A9-9D27-4D71-A239-1EA120BDB9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974" y="1272227"/>
            <a:ext cx="1080000" cy="847199"/>
          </a:xfrm>
          <a:prstGeom prst="rect">
            <a:avLst/>
          </a:prstGeom>
          <a:ln>
            <a:solidFill>
              <a:srgbClr val="81BC00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23E0BE-744B-4711-A649-1FFE97759EF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000" y="2864676"/>
            <a:ext cx="1080000" cy="850676"/>
          </a:xfrm>
          <a:prstGeom prst="rect">
            <a:avLst/>
          </a:prstGeom>
          <a:ln>
            <a:solidFill>
              <a:srgbClr val="81BC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D76EAB-DC79-419E-87F4-5AB85CB1E0DA}"/>
              </a:ext>
            </a:extLst>
          </p:cNvPr>
          <p:cNvSpPr txBox="1"/>
          <p:nvPr/>
        </p:nvSpPr>
        <p:spPr>
          <a:xfrm>
            <a:off x="2094195" y="2866091"/>
            <a:ext cx="1593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>
                <a:latin typeface="Calibri" panose="020F0502020204030204" pitchFamily="34" charset="0"/>
              </a:rPr>
              <a:t>Analytics based on large datasets to optimise production quality, save energy, and improve equipment service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18420C-3558-468F-A53F-28D8C5E3F2A9}"/>
              </a:ext>
            </a:extLst>
          </p:cNvPr>
          <p:cNvSpPr txBox="1"/>
          <p:nvPr/>
        </p:nvSpPr>
        <p:spPr>
          <a:xfrm>
            <a:off x="2112447" y="1262433"/>
            <a:ext cx="1593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>
                <a:latin typeface="Calibri" panose="020F0502020204030204" pitchFamily="34" charset="0"/>
              </a:rPr>
              <a:t>Simulations leverage real-time data to mirror the physical world in a virtual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1D9A0-259B-4E79-A820-1A773FFA1E0D}"/>
              </a:ext>
            </a:extLst>
          </p:cNvPr>
          <p:cNvSpPr txBox="1"/>
          <p:nvPr/>
        </p:nvSpPr>
        <p:spPr>
          <a:xfrm>
            <a:off x="2133414" y="4671175"/>
            <a:ext cx="15778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dirty="0">
                <a:latin typeface="Calibri" panose="020F0502020204030204" pitchFamily="34" charset="0"/>
              </a:rPr>
              <a:t>Internet of Things or new devices enriched with embedded computing (e.g. Cloud storage, cyber security, etc.)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00E9495-1F3E-4C23-B1FE-B18B3206A1E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r="7982" b="17560"/>
          <a:stretch/>
        </p:blipFill>
        <p:spPr>
          <a:xfrm>
            <a:off x="1034247" y="4675599"/>
            <a:ext cx="1080120" cy="849600"/>
          </a:xfrm>
          <a:prstGeom prst="rect">
            <a:avLst/>
          </a:prstGeom>
          <a:ln>
            <a:solidFill>
              <a:srgbClr val="BDD203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DA25E1-914F-4922-ACD4-D9A77A3B013D}"/>
              </a:ext>
            </a:extLst>
          </p:cNvPr>
          <p:cNvSpPr txBox="1"/>
          <p:nvPr/>
        </p:nvSpPr>
        <p:spPr>
          <a:xfrm>
            <a:off x="984000" y="823454"/>
            <a:ext cx="27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>
                <a:solidFill>
                  <a:srgbClr val="81BC00"/>
                </a:solidFill>
                <a:latin typeface="Calibri" panose="020F0502020204030204" pitchFamily="34" charset="0"/>
              </a:rPr>
              <a:t>Agriculture Simulation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CC766-7972-42CE-A7B6-26E3AFA52393}"/>
              </a:ext>
            </a:extLst>
          </p:cNvPr>
          <p:cNvSpPr txBox="1"/>
          <p:nvPr/>
        </p:nvSpPr>
        <p:spPr>
          <a:xfrm>
            <a:off x="984000" y="2464566"/>
            <a:ext cx="27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>
                <a:solidFill>
                  <a:srgbClr val="81BC00"/>
                </a:solidFill>
                <a:latin typeface="Calibri" panose="020F0502020204030204" pitchFamily="34" charset="0"/>
              </a:rPr>
              <a:t>Big Data and Analytics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11C515-C606-4623-8680-D6ADC3616119}"/>
              </a:ext>
            </a:extLst>
          </p:cNvPr>
          <p:cNvSpPr txBox="1"/>
          <p:nvPr/>
        </p:nvSpPr>
        <p:spPr>
          <a:xfrm>
            <a:off x="533400" y="4207414"/>
            <a:ext cx="27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rgbClr val="81BC00"/>
                </a:solidFill>
                <a:latin typeface="Calibri" panose="020F0502020204030204" pitchFamily="34" charset="0"/>
              </a:defRPr>
            </a:lvl1pPr>
          </a:lstStyle>
          <a:p>
            <a:r>
              <a:rPr lang="en-ZA" dirty="0"/>
              <a:t>Industrial IoT </a:t>
            </a:r>
          </a:p>
        </p:txBody>
      </p:sp>
      <p:sp>
        <p:nvSpPr>
          <p:cNvPr id="33" name="Freeform 35">
            <a:extLst>
              <a:ext uri="{FF2B5EF4-FFF2-40B4-BE49-F238E27FC236}">
                <a16:creationId xmlns:a16="http://schemas.microsoft.com/office/drawing/2014/main" id="{DE4A5206-79D0-45AF-A578-FB02848374E6}"/>
              </a:ext>
            </a:extLst>
          </p:cNvPr>
          <p:cNvSpPr/>
          <p:nvPr/>
        </p:nvSpPr>
        <p:spPr>
          <a:xfrm>
            <a:off x="709276" y="243364"/>
            <a:ext cx="3288726" cy="469900"/>
          </a:xfrm>
          <a:custGeom>
            <a:avLst/>
            <a:gdLst>
              <a:gd name="connsiteX0" fmla="*/ 0 w 3288726"/>
              <a:gd name="connsiteY0" fmla="*/ 0 h 469900"/>
              <a:gd name="connsiteX1" fmla="*/ 3053776 w 3288726"/>
              <a:gd name="connsiteY1" fmla="*/ 0 h 469900"/>
              <a:gd name="connsiteX2" fmla="*/ 3288726 w 3288726"/>
              <a:gd name="connsiteY2" fmla="*/ 234950 h 469900"/>
              <a:gd name="connsiteX3" fmla="*/ 3053776 w 3288726"/>
              <a:gd name="connsiteY3" fmla="*/ 469900 h 469900"/>
              <a:gd name="connsiteX4" fmla="*/ 0 w 3288726"/>
              <a:gd name="connsiteY4" fmla="*/ 469900 h 469900"/>
              <a:gd name="connsiteX5" fmla="*/ 234950 w 3288726"/>
              <a:gd name="connsiteY5" fmla="*/ 234950 h 469900"/>
              <a:gd name="connsiteX6" fmla="*/ 0 w 3288726"/>
              <a:gd name="connsiteY6" fmla="*/ 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8726" h="469900">
                <a:moveTo>
                  <a:pt x="0" y="0"/>
                </a:moveTo>
                <a:lnTo>
                  <a:pt x="3053776" y="0"/>
                </a:lnTo>
                <a:lnTo>
                  <a:pt x="3288726" y="234950"/>
                </a:lnTo>
                <a:lnTo>
                  <a:pt x="3053776" y="469900"/>
                </a:lnTo>
                <a:lnTo>
                  <a:pt x="0" y="469900"/>
                </a:lnTo>
                <a:lnTo>
                  <a:pt x="234950" y="234950"/>
                </a:lnTo>
                <a:lnTo>
                  <a:pt x="0" y="0"/>
                </a:lnTo>
                <a:close/>
              </a:path>
            </a:pathLst>
          </a:custGeom>
          <a:solidFill>
            <a:srgbClr val="81BC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8956" tIns="29337" rIns="249619" bIns="29337" numCol="1" spcCol="1270" anchor="ctr" anchorCtr="0">
            <a:noAutofit/>
          </a:bodyPr>
          <a:lstStyle/>
          <a:p>
            <a:pPr lvl="0" algn="l" defTabSz="4667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ZA" sz="1200" b="1" kern="1200" dirty="0">
                <a:solidFill>
                  <a:srgbClr val="FFFFFF"/>
                </a:solidFill>
                <a:latin typeface="Calibri" panose="020F0502020204030204" pitchFamily="34" charset="0"/>
              </a:rPr>
              <a:t>   The Next Technology in Food Production</a:t>
            </a:r>
            <a:endParaRPr lang="en-ZA" sz="1200" kern="1200" dirty="0">
              <a:latin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4"/>
    </mc:Choice>
    <mc:Fallback>
      <p:transition spd="slow" advTm="2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ligator head in water">
            <a:extLst>
              <a:ext uri="{FF2B5EF4-FFF2-40B4-BE49-F238E27FC236}">
                <a16:creationId xmlns:a16="http://schemas.microsoft.com/office/drawing/2014/main" id="{5F34E56C-8662-4297-BEC8-CC4B761E9A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3" name="Google Shape;173;p19"/>
          <p:cNvSpPr txBox="1"/>
          <p:nvPr/>
        </p:nvSpPr>
        <p:spPr>
          <a:xfrm>
            <a:off x="1433017" y="4912000"/>
            <a:ext cx="2059600" cy="42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17" rIns="0" bIns="0" anchor="t" anchorCtr="0">
            <a:spAutoFit/>
          </a:bodyPr>
          <a:lstStyle/>
          <a:p>
            <a:pPr>
              <a:spcBef>
                <a:spcPts val="533"/>
              </a:spcBef>
            </a:pPr>
            <a:endParaRPr sz="1667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5097101" y="4911998"/>
            <a:ext cx="1998200" cy="36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17" rIns="0" bIns="0" anchor="t" anchorCtr="0">
            <a:spAutoFit/>
          </a:bodyPr>
          <a:lstStyle/>
          <a:p>
            <a:r>
              <a:rPr lang="en-US" sz="16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Officer</a:t>
            </a:r>
            <a:endParaRPr sz="1667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8658848" y="4911998"/>
            <a:ext cx="2059600" cy="36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717" rIns="0" bIns="0" anchor="t" anchorCtr="0">
            <a:spAutoFit/>
          </a:bodyPr>
          <a:lstStyle/>
          <a:p>
            <a:endParaRPr sz="1667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1B6D64-1637-44AE-9075-7EB1A38D664D}"/>
              </a:ext>
            </a:extLst>
          </p:cNvPr>
          <p:cNvGrpSpPr/>
          <p:nvPr/>
        </p:nvGrpSpPr>
        <p:grpSpPr>
          <a:xfrm>
            <a:off x="1881504" y="1192084"/>
            <a:ext cx="8428993" cy="2232000"/>
            <a:chOff x="1698733" y="1192084"/>
            <a:chExt cx="8428993" cy="22320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6">
              <a:alphaModFix/>
              <a:grayscl/>
            </a:blip>
            <a:stretch>
              <a:fillRect/>
            </a:stretch>
          </p:blipFill>
          <p:spPr>
            <a:xfrm>
              <a:off x="1698733" y="1192084"/>
              <a:ext cx="2340000" cy="2232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7">
              <a:alphaModFix/>
              <a:grayscl/>
            </a:blip>
            <a:stretch>
              <a:fillRect/>
            </a:stretch>
          </p:blipFill>
          <p:spPr>
            <a:xfrm>
              <a:off x="4743230" y="1192084"/>
              <a:ext cx="2340000" cy="2232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6" name="Google Shape;186;p19"/>
            <p:cNvPicPr preferRelativeResize="0"/>
            <p:nvPr/>
          </p:nvPicPr>
          <p:blipFill>
            <a:blip r:embed="rId8">
              <a:alphaModFix/>
              <a:grayscl/>
            </a:blip>
            <a:stretch>
              <a:fillRect/>
            </a:stretch>
          </p:blipFill>
          <p:spPr>
            <a:xfrm>
              <a:off x="7787726" y="1192084"/>
              <a:ext cx="2340000" cy="2232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520F0B2-F84F-4153-AD13-4FEB2F6B0399}"/>
              </a:ext>
            </a:extLst>
          </p:cNvPr>
          <p:cNvGrpSpPr/>
          <p:nvPr/>
        </p:nvGrpSpPr>
        <p:grpSpPr>
          <a:xfrm>
            <a:off x="1700194" y="4323957"/>
            <a:ext cx="8791612" cy="2160000"/>
            <a:chOff x="2062935" y="4323957"/>
            <a:chExt cx="8791612" cy="2160000"/>
          </a:xfrm>
        </p:grpSpPr>
        <p:pic>
          <p:nvPicPr>
            <p:cNvPr id="187" name="Google Shape;187;p19"/>
            <p:cNvPicPr preferRelativeResize="0"/>
            <p:nvPr/>
          </p:nvPicPr>
          <p:blipFill rotWithShape="1">
            <a:blip r:embed="rId9">
              <a:alphaModFix/>
            </a:blip>
            <a:srcRect l="13893" r="11669"/>
            <a:stretch/>
          </p:blipFill>
          <p:spPr>
            <a:xfrm>
              <a:off x="2062935" y="4323957"/>
              <a:ext cx="1620000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8" name="Google Shape;188;p19"/>
            <p:cNvPicPr preferRelativeResize="0"/>
            <p:nvPr/>
          </p:nvPicPr>
          <p:blipFill rotWithShape="1">
            <a:blip r:embed="rId10">
              <a:alphaModFix/>
              <a:grayscl/>
            </a:blip>
            <a:srcRect l="17368" r="16137"/>
            <a:stretch/>
          </p:blipFill>
          <p:spPr>
            <a:xfrm>
              <a:off x="4453472" y="4323957"/>
              <a:ext cx="1620000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9" name="Google Shape;189;p19"/>
            <p:cNvPicPr preferRelativeResize="0"/>
            <p:nvPr/>
          </p:nvPicPr>
          <p:blipFill rotWithShape="1">
            <a:blip r:embed="rId11">
              <a:alphaModFix/>
              <a:grayscl/>
            </a:blip>
            <a:srcRect l="10838" r="9561"/>
            <a:stretch/>
          </p:blipFill>
          <p:spPr>
            <a:xfrm>
              <a:off x="6844009" y="4323957"/>
              <a:ext cx="1620000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0" name="Google Shape;190;p19"/>
            <p:cNvPicPr preferRelativeResize="0"/>
            <p:nvPr/>
          </p:nvPicPr>
          <p:blipFill rotWithShape="1">
            <a:blip r:embed="rId12">
              <a:alphaModFix/>
              <a:grayscl/>
            </a:blip>
            <a:srcRect l="19653" r="-2220"/>
            <a:stretch/>
          </p:blipFill>
          <p:spPr>
            <a:xfrm>
              <a:off x="9234547" y="4323957"/>
              <a:ext cx="1620000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91" name="Google Shape;191;p19"/>
          <p:cNvSpPr txBox="1"/>
          <p:nvPr/>
        </p:nvSpPr>
        <p:spPr>
          <a:xfrm>
            <a:off x="2333458" y="3393094"/>
            <a:ext cx="1437800" cy="53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r>
              <a:rPr lang="en-US" sz="2667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TAREQ</a:t>
            </a:r>
            <a:endParaRPr sz="2667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482168" y="3498550"/>
            <a:ext cx="1998200" cy="43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RIAD</a:t>
            </a:r>
            <a:endParaRPr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8012348" y="3505201"/>
            <a:ext cx="1293000" cy="43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RAJIB</a:t>
            </a:r>
            <a:endParaRPr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2317855" y="6394444"/>
            <a:ext cx="975000" cy="43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ABIR</a:t>
            </a:r>
            <a:endParaRPr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4567927" y="6347722"/>
            <a:ext cx="1669000" cy="43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HASIDUL</a:t>
            </a:r>
            <a:endParaRPr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7171009" y="6372075"/>
            <a:ext cx="1293000" cy="43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SARIF</a:t>
            </a:r>
            <a:endParaRPr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9386645" y="6339983"/>
            <a:ext cx="975000" cy="430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t" anchorCtr="0">
            <a:spAutoFit/>
          </a:bodyPr>
          <a:lstStyle/>
          <a:p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Shad </a:t>
            </a:r>
            <a:endParaRPr sz="2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A086D6-DC06-4B24-BCB9-4D16959895AF}"/>
              </a:ext>
            </a:extLst>
          </p:cNvPr>
          <p:cNvSpPr txBox="1"/>
          <p:nvPr/>
        </p:nvSpPr>
        <p:spPr>
          <a:xfrm>
            <a:off x="854415" y="342941"/>
            <a:ext cx="8249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latin typeface="Agency FB" panose="020B0503020202020204" pitchFamily="34" charset="0"/>
              </a:rPr>
              <a:t>OUR CROCODILECODERS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9"/>
    </mc:Choice>
    <mc:Fallback>
      <p:transition spd="slow" advTm="9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36" y="6590080"/>
            <a:ext cx="210311" cy="149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1352" y="5692140"/>
            <a:ext cx="10730865" cy="669290"/>
          </a:xfrm>
          <a:custGeom>
            <a:avLst/>
            <a:gdLst/>
            <a:ahLst/>
            <a:cxnLst/>
            <a:rect l="l" t="t" r="r" b="b"/>
            <a:pathLst>
              <a:path w="10730865" h="669289">
                <a:moveTo>
                  <a:pt x="10618978" y="0"/>
                </a:moveTo>
                <a:lnTo>
                  <a:pt x="111506" y="0"/>
                </a:lnTo>
                <a:lnTo>
                  <a:pt x="68103" y="8762"/>
                </a:lnTo>
                <a:lnTo>
                  <a:pt x="32659" y="32659"/>
                </a:lnTo>
                <a:lnTo>
                  <a:pt x="8762" y="68103"/>
                </a:lnTo>
                <a:lnTo>
                  <a:pt x="0" y="111506"/>
                </a:lnTo>
                <a:lnTo>
                  <a:pt x="0" y="557530"/>
                </a:lnTo>
                <a:lnTo>
                  <a:pt x="8762" y="600932"/>
                </a:lnTo>
                <a:lnTo>
                  <a:pt x="32659" y="636376"/>
                </a:lnTo>
                <a:lnTo>
                  <a:pt x="68103" y="660273"/>
                </a:lnTo>
                <a:lnTo>
                  <a:pt x="111506" y="669036"/>
                </a:lnTo>
                <a:lnTo>
                  <a:pt x="10618978" y="669036"/>
                </a:lnTo>
                <a:lnTo>
                  <a:pt x="10662386" y="660273"/>
                </a:lnTo>
                <a:lnTo>
                  <a:pt x="10697829" y="636376"/>
                </a:lnTo>
                <a:lnTo>
                  <a:pt x="10721722" y="600932"/>
                </a:lnTo>
                <a:lnTo>
                  <a:pt x="10730484" y="557530"/>
                </a:lnTo>
                <a:lnTo>
                  <a:pt x="10730484" y="111506"/>
                </a:lnTo>
                <a:lnTo>
                  <a:pt x="10721722" y="68103"/>
                </a:lnTo>
                <a:lnTo>
                  <a:pt x="10697829" y="32659"/>
                </a:lnTo>
                <a:lnTo>
                  <a:pt x="10662386" y="8762"/>
                </a:lnTo>
                <a:lnTo>
                  <a:pt x="1061897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0896" y="5732170"/>
            <a:ext cx="101911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9760" marR="5080" indent="-3147695">
              <a:lnSpc>
                <a:spcPct val="106300"/>
              </a:lnSpc>
              <a:spcBef>
                <a:spcPts val="100"/>
              </a:spcBef>
            </a:pPr>
            <a:r>
              <a:rPr lang="en-US" sz="16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"/>
              </a:rPr>
              <a:t>Innovative solutions need to be implemented and technology and information sharing can help produce enough food and correctly distribute it around the planet</a:t>
            </a:r>
            <a:endParaRPr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1352" y="1350263"/>
            <a:ext cx="10730865" cy="742315"/>
          </a:xfrm>
          <a:custGeom>
            <a:avLst/>
            <a:gdLst/>
            <a:ahLst/>
            <a:cxnLst/>
            <a:rect l="l" t="t" r="r" b="b"/>
            <a:pathLst>
              <a:path w="10730865" h="742314">
                <a:moveTo>
                  <a:pt x="10730484" y="0"/>
                </a:moveTo>
                <a:lnTo>
                  <a:pt x="0" y="0"/>
                </a:lnTo>
                <a:lnTo>
                  <a:pt x="0" y="742188"/>
                </a:lnTo>
                <a:lnTo>
                  <a:pt x="10730484" y="742188"/>
                </a:lnTo>
                <a:lnTo>
                  <a:pt x="1073048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6551" y="3040125"/>
            <a:ext cx="3260649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ZA" sz="3600" b="1" spc="-5" dirty="0">
                <a:solidFill>
                  <a:srgbClr val="3B892D"/>
                </a:solidFill>
                <a:latin typeface="Carlito"/>
                <a:cs typeface="Carlito"/>
              </a:rPr>
              <a:t>1/3</a:t>
            </a:r>
            <a:r>
              <a:rPr sz="1600" b="1" spc="-5" dirty="0">
                <a:solidFill>
                  <a:srgbClr val="3B892D"/>
                </a:solidFill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of </a:t>
            </a:r>
            <a:r>
              <a:rPr lang="en-ZA" sz="1400" dirty="0">
                <a:latin typeface="Carlito"/>
                <a:cs typeface="Carlito"/>
              </a:rPr>
              <a:t>worlds </a:t>
            </a:r>
            <a:r>
              <a:rPr lang="en-ZA" sz="1600" b="1" spc="-15" dirty="0">
                <a:solidFill>
                  <a:srgbClr val="3B892D"/>
                </a:solidFill>
                <a:latin typeface="Carlito"/>
                <a:cs typeface="Carlito"/>
              </a:rPr>
              <a:t>food</a:t>
            </a:r>
            <a:r>
              <a:rPr sz="1600" b="1" spc="-15" dirty="0">
                <a:solidFill>
                  <a:srgbClr val="3B892D"/>
                </a:solidFill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is </a:t>
            </a:r>
            <a:r>
              <a:rPr sz="1400" dirty="0">
                <a:solidFill>
                  <a:srgbClr val="3B892D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3B892D"/>
                </a:solidFill>
                <a:latin typeface="Carlito"/>
                <a:cs typeface="Carlito"/>
              </a:rPr>
              <a:t>lost </a:t>
            </a:r>
            <a:r>
              <a:rPr sz="1400" spc="-5" dirty="0">
                <a:latin typeface="Carlito"/>
                <a:cs typeface="Carlito"/>
              </a:rPr>
              <a:t>each year due </a:t>
            </a:r>
            <a:r>
              <a:rPr sz="1400" spc="-10" dirty="0">
                <a:latin typeface="Carlito"/>
                <a:cs typeface="Carlito"/>
              </a:rPr>
              <a:t>to </a:t>
            </a:r>
            <a:r>
              <a:rPr lang="en-ZA" sz="1400" spc="-10" dirty="0">
                <a:latin typeface="Carlito"/>
                <a:cs typeface="Carlito"/>
              </a:rPr>
              <a:t>various sources of wastage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1273" y="4107307"/>
            <a:ext cx="184632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ZA" sz="1600" b="1" spc="-5" dirty="0">
                <a:solidFill>
                  <a:srgbClr val="3B892D"/>
                </a:solidFill>
                <a:latin typeface="Carlito"/>
                <a:cs typeface="Carlito"/>
              </a:rPr>
              <a:t>Fruits &amp; Vegetables 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1273" y="4823282"/>
            <a:ext cx="214312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ZA" sz="1600" b="1" spc="-10" dirty="0">
                <a:solidFill>
                  <a:srgbClr val="3B892D"/>
                </a:solidFill>
                <a:latin typeface="Carlito"/>
                <a:cs typeface="Carlito"/>
              </a:rPr>
              <a:t>Less yields 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spc="-5" dirty="0">
                <a:latin typeface="Carlito"/>
                <a:cs typeface="Carlito"/>
              </a:rPr>
              <a:t>(</a:t>
            </a:r>
            <a:r>
              <a:rPr lang="en-ZA" sz="1200" spc="-5" dirty="0">
                <a:latin typeface="Carlito"/>
                <a:cs typeface="Carlito"/>
              </a:rPr>
              <a:t>due to stress and supply chain inefficiency </a:t>
            </a:r>
            <a:r>
              <a:rPr sz="1200" dirty="0">
                <a:latin typeface="Carlito"/>
                <a:cs typeface="Carlito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11352" y="983849"/>
            <a:ext cx="10589269" cy="21903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29915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35"/>
              </a:spcBef>
            </a:pPr>
            <a:r>
              <a:rPr lang="en-US" sz="1600" b="1" spc="-5" dirty="0">
                <a:solidFill>
                  <a:srgbClr val="3B892D"/>
                </a:solidFill>
                <a:latin typeface="Carlito"/>
              </a:rPr>
              <a:t>Sustainable  Development  Goal  (SDG)  target  12.3,  </a:t>
            </a:r>
            <a:r>
              <a:rPr lang="en-US" sz="1600" b="1" spc="-5" dirty="0">
                <a:latin typeface="Carlito"/>
              </a:rPr>
              <a:t>which  aims at  </a:t>
            </a:r>
            <a:r>
              <a:rPr lang="en-US" sz="1600" b="1" spc="-5" dirty="0">
                <a:solidFill>
                  <a:srgbClr val="3B892D"/>
                </a:solidFill>
                <a:latin typeface="Carlito"/>
              </a:rPr>
              <a:t>halving  per  capita  global food  waste  </a:t>
            </a:r>
            <a:r>
              <a:rPr lang="en-US" sz="1600" b="1" spc="-5" dirty="0">
                <a:latin typeface="Carlito"/>
              </a:rPr>
              <a:t>at  the  retail  and  consumer  levels  and</a:t>
            </a:r>
            <a:r>
              <a:rPr lang="en-US" sz="1600" b="1" spc="-5" dirty="0">
                <a:solidFill>
                  <a:srgbClr val="3B892D"/>
                </a:solidFill>
                <a:latin typeface="Carlito"/>
              </a:rPr>
              <a:t>  reducing  food losses  </a:t>
            </a:r>
            <a:r>
              <a:rPr lang="en-US" sz="1600" b="1" spc="-5" dirty="0">
                <a:latin typeface="Carlito"/>
              </a:rPr>
              <a:t>along  </a:t>
            </a:r>
            <a:r>
              <a:rPr lang="en-US" sz="1600" b="1" spc="-5" dirty="0">
                <a:solidFill>
                  <a:srgbClr val="3B892D"/>
                </a:solidFill>
                <a:latin typeface="Carlito"/>
              </a:rPr>
              <a:t>production  and  supply  chains</a:t>
            </a:r>
            <a:r>
              <a:rPr lang="en-US" sz="1600" b="1" spc="-5" dirty="0">
                <a:latin typeface="Carlito"/>
              </a:rPr>
              <a:t>, including  postharvest  losses.</a:t>
            </a:r>
            <a:endParaRPr sz="1600" b="1" spc="-5" dirty="0">
              <a:latin typeface="Carlito"/>
            </a:endParaRPr>
          </a:p>
          <a:p>
            <a:pPr marL="785495" marR="391795">
              <a:lnSpc>
                <a:spcPct val="100000"/>
              </a:lnSpc>
              <a:spcBef>
                <a:spcPts val="1105"/>
              </a:spcBef>
            </a:pPr>
            <a:endParaRPr lang="en-ZA" sz="1600" b="1" spc="-5" dirty="0">
              <a:solidFill>
                <a:srgbClr val="3B892D"/>
              </a:solidFill>
              <a:latin typeface="Carlito"/>
            </a:endParaRPr>
          </a:p>
          <a:p>
            <a:pPr marL="785495" marR="391795">
              <a:lnSpc>
                <a:spcPct val="100000"/>
              </a:lnSpc>
              <a:spcBef>
                <a:spcPts val="1105"/>
              </a:spcBef>
            </a:pPr>
            <a:r>
              <a:rPr lang="en-ZA" sz="1600" b="1" spc="-10" dirty="0">
                <a:latin typeface="Carlito"/>
                <a:cs typeface="Carlito"/>
              </a:rPr>
              <a:t>Lack of access to valuable data presents a </a:t>
            </a:r>
            <a:r>
              <a:rPr lang="en-ZA" sz="1600" b="1" spc="-10" dirty="0" err="1">
                <a:latin typeface="Carlito"/>
                <a:cs typeface="Carlito"/>
              </a:rPr>
              <a:t>chal</a:t>
            </a:r>
            <a:r>
              <a:rPr sz="1600" b="1" spc="-5" dirty="0" err="1">
                <a:latin typeface="Carlito"/>
                <a:cs typeface="Carlito"/>
              </a:rPr>
              <a:t>lenge</a:t>
            </a:r>
            <a:r>
              <a:rPr sz="1600" b="1" spc="-5" dirty="0">
                <a:latin typeface="Carlito"/>
                <a:cs typeface="Carlito"/>
              </a:rPr>
              <a:t> </a:t>
            </a:r>
            <a:r>
              <a:rPr lang="en-ZA" sz="1600" b="1" spc="-5" dirty="0">
                <a:latin typeface="Carlito"/>
                <a:cs typeface="Carlito"/>
              </a:rPr>
              <a:t>to the food ecosystem and supply chain, with AI can improve yield, reduce waste and ensure zero hunger. 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90146" y="3161144"/>
            <a:ext cx="3328670" cy="2213426"/>
          </a:xfrm>
          <a:prstGeom prst="rect">
            <a:avLst/>
          </a:prstGeom>
          <a:ln w="12192">
            <a:solidFill>
              <a:srgbClr val="92D3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R="347345">
              <a:lnSpc>
                <a:spcPct val="100000"/>
              </a:lnSpc>
              <a:spcBef>
                <a:spcPts val="280"/>
              </a:spcBef>
            </a:pPr>
            <a:r>
              <a:rPr lang="en-ZA" sz="1400" b="1" spc="-15" dirty="0">
                <a:latin typeface="Carlito"/>
                <a:cs typeface="Carlito"/>
              </a:rPr>
              <a:t>World Hunger</a:t>
            </a:r>
            <a:endParaRPr sz="1400" dirty="0">
              <a:latin typeface="Carlito"/>
              <a:cs typeface="Carlito"/>
            </a:endParaRPr>
          </a:p>
          <a:p>
            <a:pPr marL="900430">
              <a:lnSpc>
                <a:spcPct val="100000"/>
              </a:lnSpc>
              <a:spcBef>
                <a:spcPts val="1195"/>
              </a:spcBef>
            </a:pPr>
            <a:r>
              <a:rPr sz="2000" i="1" u="sng" spc="-5" dirty="0">
                <a:solidFill>
                  <a:schemeClr val="accent6"/>
                </a:solidFill>
                <a:latin typeface="Carlito"/>
                <a:cs typeface="Carlito"/>
              </a:rPr>
              <a:t>R </a:t>
            </a:r>
            <a:r>
              <a:rPr lang="en-ZA" sz="2000" i="1" u="sng" spc="-5" dirty="0">
                <a:solidFill>
                  <a:schemeClr val="accent6"/>
                </a:solidFill>
                <a:latin typeface="Carlito"/>
                <a:cs typeface="Carlito"/>
              </a:rPr>
              <a:t>800 million</a:t>
            </a:r>
            <a:r>
              <a:rPr sz="2000" i="1" u="sng" spc="-20" dirty="0">
                <a:solidFill>
                  <a:schemeClr val="accent6"/>
                </a:solidFill>
                <a:latin typeface="Carlito"/>
                <a:cs typeface="Carlito"/>
              </a:rPr>
              <a:t> </a:t>
            </a:r>
            <a:r>
              <a:rPr sz="2000" i="1" u="sng" spc="-5" dirty="0">
                <a:solidFill>
                  <a:schemeClr val="accent6"/>
                </a:solidFill>
                <a:latin typeface="Carlito"/>
                <a:cs typeface="Carlito"/>
              </a:rPr>
              <a:t>globally</a:t>
            </a:r>
            <a:endParaRPr sz="2000" i="1" u="sng" dirty="0">
              <a:solidFill>
                <a:schemeClr val="accent6"/>
              </a:solidFill>
              <a:latin typeface="Carlito"/>
              <a:cs typeface="Carlito"/>
            </a:endParaRPr>
          </a:p>
          <a:p>
            <a:pPr marL="90043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rlito"/>
                <a:cs typeface="Carlito"/>
              </a:rPr>
              <a:t>(</a:t>
            </a:r>
            <a:r>
              <a:rPr lang="en-ZA" sz="1400" spc="-5" dirty="0">
                <a:latin typeface="Carlito"/>
                <a:cs typeface="Carlito"/>
              </a:rPr>
              <a:t>suffer from hunger</a:t>
            </a:r>
            <a:r>
              <a:rPr sz="1400" spc="-10" dirty="0">
                <a:latin typeface="Carlito"/>
                <a:cs typeface="Carlito"/>
              </a:rPr>
              <a:t>)</a:t>
            </a:r>
            <a:endParaRPr sz="1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 dirty="0">
              <a:latin typeface="Carlito"/>
              <a:cs typeface="Carlito"/>
            </a:endParaRPr>
          </a:p>
          <a:p>
            <a:pPr marL="900430">
              <a:lnSpc>
                <a:spcPct val="100000"/>
              </a:lnSpc>
            </a:pPr>
            <a:r>
              <a:rPr sz="1600" b="1" spc="-5" dirty="0">
                <a:solidFill>
                  <a:srgbClr val="92D300"/>
                </a:solidFill>
                <a:latin typeface="Carlito"/>
                <a:cs typeface="Carlito"/>
              </a:rPr>
              <a:t>R </a:t>
            </a:r>
            <a:r>
              <a:rPr lang="en-ZA" sz="1600" b="1" spc="-10" dirty="0">
                <a:solidFill>
                  <a:srgbClr val="92D300"/>
                </a:solidFill>
                <a:latin typeface="Carlito"/>
                <a:cs typeface="Carlito"/>
              </a:rPr>
              <a:t>2</a:t>
            </a:r>
            <a:r>
              <a:rPr sz="1600" b="1" spc="-10" dirty="0">
                <a:solidFill>
                  <a:srgbClr val="92D300"/>
                </a:solidFill>
                <a:latin typeface="Carlito"/>
                <a:cs typeface="Carlito"/>
              </a:rPr>
              <a:t> </a:t>
            </a:r>
            <a:r>
              <a:rPr lang="en-ZA" sz="1600" b="1" spc="-5" dirty="0">
                <a:solidFill>
                  <a:srgbClr val="92D300"/>
                </a:solidFill>
                <a:latin typeface="Carlito"/>
                <a:cs typeface="Carlito"/>
              </a:rPr>
              <a:t>b</a:t>
            </a:r>
            <a:r>
              <a:rPr sz="1600" b="1" spc="-5" dirty="0" err="1">
                <a:solidFill>
                  <a:srgbClr val="92D300"/>
                </a:solidFill>
                <a:latin typeface="Carlito"/>
                <a:cs typeface="Carlito"/>
              </a:rPr>
              <a:t>illion</a:t>
            </a:r>
            <a:r>
              <a:rPr sz="1600" b="1" spc="-5" dirty="0">
                <a:solidFill>
                  <a:srgbClr val="92D300"/>
                </a:solidFill>
                <a:latin typeface="Carlito"/>
                <a:cs typeface="Carlito"/>
              </a:rPr>
              <a:t> </a:t>
            </a:r>
            <a:r>
              <a:rPr lang="en-ZA" sz="1600" b="1" spc="-5" dirty="0">
                <a:solidFill>
                  <a:srgbClr val="92D300"/>
                </a:solidFill>
                <a:latin typeface="Carlito"/>
                <a:cs typeface="Carlito"/>
              </a:rPr>
              <a:t>children</a:t>
            </a:r>
            <a:endParaRPr sz="1600" dirty="0">
              <a:latin typeface="Carlito"/>
              <a:cs typeface="Carlito"/>
            </a:endParaRPr>
          </a:p>
          <a:p>
            <a:pPr marL="900430">
              <a:lnSpc>
                <a:spcPct val="100000"/>
              </a:lnSpc>
              <a:spcBef>
                <a:spcPts val="10"/>
              </a:spcBef>
            </a:pPr>
            <a:r>
              <a:rPr sz="1400" spc="-5" dirty="0">
                <a:latin typeface="Carlito"/>
                <a:cs typeface="Carlito"/>
              </a:rPr>
              <a:t>(</a:t>
            </a:r>
            <a:r>
              <a:rPr lang="en-ZA" sz="1400" spc="-5" dirty="0">
                <a:latin typeface="Carlito"/>
                <a:cs typeface="Carlito"/>
              </a:rPr>
              <a:t>micro deficiency </a:t>
            </a:r>
            <a:r>
              <a:rPr sz="1400" spc="-5" dirty="0">
                <a:latin typeface="Carlito"/>
                <a:cs typeface="Carlito"/>
              </a:rPr>
              <a:t>)</a:t>
            </a:r>
            <a:endParaRPr sz="1400" dirty="0">
              <a:latin typeface="Carlito"/>
              <a:cs typeface="Carlito"/>
            </a:endParaRPr>
          </a:p>
          <a:p>
            <a:pPr marL="900430" marR="264795">
              <a:lnSpc>
                <a:spcPct val="100000"/>
              </a:lnSpc>
              <a:spcBef>
                <a:spcPts val="595"/>
              </a:spcBef>
            </a:pPr>
            <a:r>
              <a:rPr sz="2000" b="1" i="1" u="sng" spc="-5" dirty="0">
                <a:solidFill>
                  <a:srgbClr val="92D300"/>
                </a:solidFill>
                <a:latin typeface="Carlito"/>
                <a:cs typeface="Carlito"/>
              </a:rPr>
              <a:t>9 billion </a:t>
            </a:r>
            <a:r>
              <a:rPr lang="en-ZA" sz="2000" b="1" i="1" u="sng" spc="-5" dirty="0">
                <a:solidFill>
                  <a:srgbClr val="92D300"/>
                </a:solidFill>
                <a:latin typeface="Carlito"/>
                <a:cs typeface="Carlito"/>
              </a:rPr>
              <a:t>people </a:t>
            </a:r>
            <a:r>
              <a:rPr sz="1400" i="1" u="sng" spc="-10" dirty="0">
                <a:latin typeface="Carlito"/>
                <a:cs typeface="Carlito"/>
              </a:rPr>
              <a:t>, </a:t>
            </a:r>
            <a:r>
              <a:rPr lang="en-ZA" sz="1400" spc="-10" dirty="0">
                <a:latin typeface="Carlito"/>
                <a:cs typeface="Carlito"/>
              </a:rPr>
              <a:t>by 2050 </a:t>
            </a:r>
            <a:r>
              <a:rPr sz="1400" spc="-5" dirty="0">
                <a:latin typeface="Carlito"/>
                <a:cs typeface="Carlito"/>
              </a:rPr>
              <a:t> </a:t>
            </a:r>
            <a:r>
              <a:rPr lang="en-ZA" sz="1400" spc="-10" dirty="0">
                <a:latin typeface="Carlito"/>
                <a:cs typeface="Carlito"/>
              </a:rPr>
              <a:t>to feed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14543" y="3397895"/>
            <a:ext cx="466343" cy="463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9639" y="3934966"/>
            <a:ext cx="618351" cy="655143"/>
          </a:xfrm>
          <a:custGeom>
            <a:avLst/>
            <a:gdLst/>
            <a:ahLst/>
            <a:cxnLst/>
            <a:rect l="l" t="t" r="r" b="b"/>
            <a:pathLst>
              <a:path w="593089" h="593089">
                <a:moveTo>
                  <a:pt x="296418" y="0"/>
                </a:moveTo>
                <a:lnTo>
                  <a:pt x="248338" y="3879"/>
                </a:lnTo>
                <a:lnTo>
                  <a:pt x="202728" y="15111"/>
                </a:lnTo>
                <a:lnTo>
                  <a:pt x="160198" y="33086"/>
                </a:lnTo>
                <a:lnTo>
                  <a:pt x="121359" y="57192"/>
                </a:lnTo>
                <a:lnTo>
                  <a:pt x="86820" y="86820"/>
                </a:lnTo>
                <a:lnTo>
                  <a:pt x="57192" y="121359"/>
                </a:lnTo>
                <a:lnTo>
                  <a:pt x="33086" y="160198"/>
                </a:lnTo>
                <a:lnTo>
                  <a:pt x="15111" y="202728"/>
                </a:lnTo>
                <a:lnTo>
                  <a:pt x="3879" y="248338"/>
                </a:lnTo>
                <a:lnTo>
                  <a:pt x="0" y="296417"/>
                </a:lnTo>
                <a:lnTo>
                  <a:pt x="3879" y="344497"/>
                </a:lnTo>
                <a:lnTo>
                  <a:pt x="15111" y="390107"/>
                </a:lnTo>
                <a:lnTo>
                  <a:pt x="33086" y="432637"/>
                </a:lnTo>
                <a:lnTo>
                  <a:pt x="57192" y="471476"/>
                </a:lnTo>
                <a:lnTo>
                  <a:pt x="86820" y="506015"/>
                </a:lnTo>
                <a:lnTo>
                  <a:pt x="121359" y="535643"/>
                </a:lnTo>
                <a:lnTo>
                  <a:pt x="160198" y="559749"/>
                </a:lnTo>
                <a:lnTo>
                  <a:pt x="202728" y="577724"/>
                </a:lnTo>
                <a:lnTo>
                  <a:pt x="248338" y="588956"/>
                </a:lnTo>
                <a:lnTo>
                  <a:pt x="296418" y="592835"/>
                </a:lnTo>
                <a:lnTo>
                  <a:pt x="344497" y="588956"/>
                </a:lnTo>
                <a:lnTo>
                  <a:pt x="390107" y="577724"/>
                </a:lnTo>
                <a:lnTo>
                  <a:pt x="432637" y="559749"/>
                </a:lnTo>
                <a:lnTo>
                  <a:pt x="471476" y="535643"/>
                </a:lnTo>
                <a:lnTo>
                  <a:pt x="506015" y="506015"/>
                </a:lnTo>
                <a:lnTo>
                  <a:pt x="535643" y="471476"/>
                </a:lnTo>
                <a:lnTo>
                  <a:pt x="559749" y="432637"/>
                </a:lnTo>
                <a:lnTo>
                  <a:pt x="577724" y="390107"/>
                </a:lnTo>
                <a:lnTo>
                  <a:pt x="588956" y="344497"/>
                </a:lnTo>
                <a:lnTo>
                  <a:pt x="592836" y="296417"/>
                </a:lnTo>
                <a:lnTo>
                  <a:pt x="588956" y="248338"/>
                </a:lnTo>
                <a:lnTo>
                  <a:pt x="577724" y="202728"/>
                </a:lnTo>
                <a:lnTo>
                  <a:pt x="559749" y="160198"/>
                </a:lnTo>
                <a:lnTo>
                  <a:pt x="535643" y="121359"/>
                </a:lnTo>
                <a:lnTo>
                  <a:pt x="506015" y="86820"/>
                </a:lnTo>
                <a:lnTo>
                  <a:pt x="471476" y="57192"/>
                </a:lnTo>
                <a:lnTo>
                  <a:pt x="432637" y="33086"/>
                </a:lnTo>
                <a:lnTo>
                  <a:pt x="390107" y="15111"/>
                </a:lnTo>
                <a:lnTo>
                  <a:pt x="344497" y="3879"/>
                </a:lnTo>
                <a:lnTo>
                  <a:pt x="296418" y="0"/>
                </a:lnTo>
                <a:close/>
              </a:path>
            </a:pathLst>
          </a:custGeom>
          <a:solidFill>
            <a:srgbClr val="D2E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80896" y="4097273"/>
            <a:ext cx="388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ZA" sz="1400" b="1" spc="-5" dirty="0" smtClean="0">
                <a:latin typeface="Carlito"/>
                <a:cs typeface="Carlito"/>
              </a:rPr>
              <a:t>45</a:t>
            </a:r>
            <a:r>
              <a:rPr sz="1400" b="1" spc="-5" dirty="0" smtClean="0">
                <a:latin typeface="Carlito"/>
                <a:cs typeface="Carlito"/>
              </a:rPr>
              <a:t>%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91183" y="4742688"/>
            <a:ext cx="607060" cy="607060"/>
          </a:xfrm>
          <a:custGeom>
            <a:avLst/>
            <a:gdLst/>
            <a:ahLst/>
            <a:cxnLst/>
            <a:rect l="l" t="t" r="r" b="b"/>
            <a:pathLst>
              <a:path w="607060" h="607060">
                <a:moveTo>
                  <a:pt x="303275" y="0"/>
                </a:moveTo>
                <a:lnTo>
                  <a:pt x="254081" y="3968"/>
                </a:lnTo>
                <a:lnTo>
                  <a:pt x="207415" y="15459"/>
                </a:lnTo>
                <a:lnTo>
                  <a:pt x="163900" y="33847"/>
                </a:lnTo>
                <a:lnTo>
                  <a:pt x="124162" y="58509"/>
                </a:lnTo>
                <a:lnTo>
                  <a:pt x="88825" y="88820"/>
                </a:lnTo>
                <a:lnTo>
                  <a:pt x="58513" y="124157"/>
                </a:lnTo>
                <a:lnTo>
                  <a:pt x="33850" y="163895"/>
                </a:lnTo>
                <a:lnTo>
                  <a:pt x="15460" y="207410"/>
                </a:lnTo>
                <a:lnTo>
                  <a:pt x="3969" y="254078"/>
                </a:lnTo>
                <a:lnTo>
                  <a:pt x="0" y="303275"/>
                </a:lnTo>
                <a:lnTo>
                  <a:pt x="3969" y="352473"/>
                </a:lnTo>
                <a:lnTo>
                  <a:pt x="15460" y="399141"/>
                </a:lnTo>
                <a:lnTo>
                  <a:pt x="33850" y="442656"/>
                </a:lnTo>
                <a:lnTo>
                  <a:pt x="58513" y="482394"/>
                </a:lnTo>
                <a:lnTo>
                  <a:pt x="88825" y="517731"/>
                </a:lnTo>
                <a:lnTo>
                  <a:pt x="124162" y="548042"/>
                </a:lnTo>
                <a:lnTo>
                  <a:pt x="163900" y="572704"/>
                </a:lnTo>
                <a:lnTo>
                  <a:pt x="207415" y="591092"/>
                </a:lnTo>
                <a:lnTo>
                  <a:pt x="254081" y="602583"/>
                </a:lnTo>
                <a:lnTo>
                  <a:pt x="303275" y="606552"/>
                </a:lnTo>
                <a:lnTo>
                  <a:pt x="352473" y="602583"/>
                </a:lnTo>
                <a:lnTo>
                  <a:pt x="399141" y="591092"/>
                </a:lnTo>
                <a:lnTo>
                  <a:pt x="442656" y="572704"/>
                </a:lnTo>
                <a:lnTo>
                  <a:pt x="482394" y="548042"/>
                </a:lnTo>
                <a:lnTo>
                  <a:pt x="517731" y="517731"/>
                </a:lnTo>
                <a:lnTo>
                  <a:pt x="548042" y="482394"/>
                </a:lnTo>
                <a:lnTo>
                  <a:pt x="572704" y="442656"/>
                </a:lnTo>
                <a:lnTo>
                  <a:pt x="591092" y="399141"/>
                </a:lnTo>
                <a:lnTo>
                  <a:pt x="602583" y="352473"/>
                </a:lnTo>
                <a:lnTo>
                  <a:pt x="606552" y="303275"/>
                </a:lnTo>
                <a:lnTo>
                  <a:pt x="602583" y="254078"/>
                </a:lnTo>
                <a:lnTo>
                  <a:pt x="591092" y="207410"/>
                </a:lnTo>
                <a:lnTo>
                  <a:pt x="572704" y="163895"/>
                </a:lnTo>
                <a:lnTo>
                  <a:pt x="548042" y="124157"/>
                </a:lnTo>
                <a:lnTo>
                  <a:pt x="517731" y="88820"/>
                </a:lnTo>
                <a:lnTo>
                  <a:pt x="482394" y="58509"/>
                </a:lnTo>
                <a:lnTo>
                  <a:pt x="442656" y="33847"/>
                </a:lnTo>
                <a:lnTo>
                  <a:pt x="399141" y="15459"/>
                </a:lnTo>
                <a:lnTo>
                  <a:pt x="352473" y="3968"/>
                </a:lnTo>
                <a:lnTo>
                  <a:pt x="303275" y="0"/>
                </a:lnTo>
                <a:close/>
              </a:path>
            </a:pathLst>
          </a:custGeom>
          <a:solidFill>
            <a:srgbClr val="D2E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80896" y="4786422"/>
            <a:ext cx="381610" cy="469999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204"/>
              </a:spcBef>
            </a:pPr>
            <a:r>
              <a:rPr lang="en-ZA" sz="1400" b="1" spc="-5" dirty="0">
                <a:latin typeface="Carlito"/>
                <a:cs typeface="Carlito"/>
              </a:rPr>
              <a:t>3</a:t>
            </a:r>
            <a:r>
              <a:rPr sz="1400" b="1" spc="-5" dirty="0">
                <a:latin typeface="Carlito"/>
                <a:cs typeface="Carlito"/>
              </a:rPr>
              <a:t>0-</a:t>
            </a:r>
            <a:endParaRPr sz="1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rlito"/>
                <a:cs typeface="Carlito"/>
              </a:rPr>
              <a:t>60%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23588" y="3107435"/>
            <a:ext cx="288290" cy="2197735"/>
          </a:xfrm>
          <a:custGeom>
            <a:avLst/>
            <a:gdLst/>
            <a:ahLst/>
            <a:cxnLst/>
            <a:rect l="l" t="t" r="r" b="b"/>
            <a:pathLst>
              <a:path w="288289" h="2197735">
                <a:moveTo>
                  <a:pt x="0" y="0"/>
                </a:moveTo>
                <a:lnTo>
                  <a:pt x="0" y="2197608"/>
                </a:lnTo>
                <a:lnTo>
                  <a:pt x="288036" y="1098803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F10DF2-97CF-42BB-858C-CEDAF9DCF2E4}"/>
              </a:ext>
            </a:extLst>
          </p:cNvPr>
          <p:cNvSpPr txBox="1"/>
          <p:nvPr/>
        </p:nvSpPr>
        <p:spPr>
          <a:xfrm>
            <a:off x="854416" y="342941"/>
            <a:ext cx="567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latin typeface="Agency FB" panose="020B0503020202020204" pitchFamily="34" charset="0"/>
              </a:rPr>
              <a:t>GLOBAL CONTEXT </a:t>
            </a:r>
          </a:p>
        </p:txBody>
      </p:sp>
      <p:pic>
        <p:nvPicPr>
          <p:cNvPr id="1028" name="Picture 4" descr="Part 1. The Business Case for Reducing Food Loss and Waste - ppt download">
            <a:extLst>
              <a:ext uri="{FF2B5EF4-FFF2-40B4-BE49-F238E27FC236}">
                <a16:creationId xmlns:a16="http://schemas.microsoft.com/office/drawing/2014/main" id="{65076227-3AF7-4AF7-8609-10F12EF110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7241" r="16125" b="26667"/>
          <a:stretch/>
        </p:blipFill>
        <p:spPr bwMode="auto">
          <a:xfrm>
            <a:off x="9728202" y="92277"/>
            <a:ext cx="1802130" cy="120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purposing Food Waste as Alternative Building Materials | Architect  Magazine">
            <a:extLst>
              <a:ext uri="{FF2B5EF4-FFF2-40B4-BE49-F238E27FC236}">
                <a16:creationId xmlns:a16="http://schemas.microsoft.com/office/drawing/2014/main" id="{6FD1C2CE-5DB1-4428-9F9A-19C5529D8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91"/>
          <a:stretch/>
        </p:blipFill>
        <p:spPr bwMode="auto">
          <a:xfrm>
            <a:off x="8566388" y="2904243"/>
            <a:ext cx="2971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Research outline">
            <a:extLst>
              <a:ext uri="{FF2B5EF4-FFF2-40B4-BE49-F238E27FC236}">
                <a16:creationId xmlns:a16="http://schemas.microsoft.com/office/drawing/2014/main" id="{1DC4C910-F23B-4088-854A-695386ED5E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79639" y="2280993"/>
            <a:ext cx="598658" cy="598658"/>
          </a:xfrm>
          <a:prstGeom prst="rect">
            <a:avLst/>
          </a:prstGeom>
        </p:spPr>
      </p:pic>
      <p:pic>
        <p:nvPicPr>
          <p:cNvPr id="35" name="Graphic 34" descr="Group of people outline">
            <a:extLst>
              <a:ext uri="{FF2B5EF4-FFF2-40B4-BE49-F238E27FC236}">
                <a16:creationId xmlns:a16="http://schemas.microsoft.com/office/drawing/2014/main" id="{764DB856-1E31-4867-AD5D-30C21F2B762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081668" y="4590110"/>
            <a:ext cx="466344" cy="466344"/>
          </a:xfrm>
          <a:prstGeom prst="rect">
            <a:avLst/>
          </a:prstGeom>
        </p:spPr>
      </p:pic>
      <p:pic>
        <p:nvPicPr>
          <p:cNvPr id="37" name="Graphic 36" descr="Apple with solid fill">
            <a:extLst>
              <a:ext uri="{FF2B5EF4-FFF2-40B4-BE49-F238E27FC236}">
                <a16:creationId xmlns:a16="http://schemas.microsoft.com/office/drawing/2014/main" id="{4ED58FD1-D2A4-4B6D-AB81-DC25C69CC5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036156" y="3916077"/>
            <a:ext cx="466344" cy="429018"/>
          </a:xfrm>
          <a:prstGeom prst="rect">
            <a:avLst/>
          </a:prstGeom>
        </p:spPr>
      </p:pic>
      <p:pic>
        <p:nvPicPr>
          <p:cNvPr id="39" name="Graphic 38" descr="Apple outline">
            <a:extLst>
              <a:ext uri="{FF2B5EF4-FFF2-40B4-BE49-F238E27FC236}">
                <a16:creationId xmlns:a16="http://schemas.microsoft.com/office/drawing/2014/main" id="{A5761F42-2846-47E7-B013-60D330B270C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186156" y="4066077"/>
            <a:ext cx="466344" cy="42901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54"/>
    </mc:Choice>
    <mc:Fallback>
      <p:transition spd="slow" advTm="19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>
          <a:xfrm>
            <a:off x="6705600" y="2895600"/>
            <a:ext cx="5334000" cy="3754874"/>
          </a:xfrm>
        </p:spPr>
        <p:txBody>
          <a:bodyPr/>
          <a:lstStyle/>
          <a:p>
            <a:pPr rtl="0"/>
            <a:r>
              <a:rPr lang="en-US" dirty="0" smtClean="0"/>
              <a:t>On </a:t>
            </a:r>
            <a:r>
              <a:rPr lang="en-US" dirty="0"/>
              <a:t>N</a:t>
            </a:r>
            <a:r>
              <a:rPr lang="en-US" dirty="0" smtClean="0"/>
              <a:t>ovember </a:t>
            </a:r>
            <a:r>
              <a:rPr lang="en-US" dirty="0"/>
              <a:t>2019 we went on a campaign in Bangladesh organized by BRAC NGO supporting the idea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 A Farmers Journey to Save His Family From Hunger’.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</a:t>
            </a:r>
            <a:r>
              <a:rPr lang="en-US" dirty="0" err="1" smtClean="0"/>
              <a:t>Siraj</a:t>
            </a:r>
            <a:r>
              <a:rPr lang="en-US" dirty="0" smtClean="0"/>
              <a:t> </a:t>
            </a:r>
            <a:r>
              <a:rPr lang="en-US" dirty="0"/>
              <a:t>- he is a local </a:t>
            </a:r>
            <a:r>
              <a:rPr lang="en-US" dirty="0" smtClean="0"/>
              <a:t>farmer in Bangladesh </a:t>
            </a:r>
            <a:r>
              <a:rPr lang="en-US" dirty="0"/>
              <a:t>, he loses 30 % of his crops due to climate change , lack of information. </a:t>
            </a:r>
            <a:r>
              <a:rPr lang="en-US" dirty="0" smtClean="0"/>
              <a:t>He </a:t>
            </a:r>
            <a:r>
              <a:rPr lang="en-US" dirty="0"/>
              <a:t>wanted a way if we could  save his family from hunger and  feed his family  with 3 nutrition meals a day.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https://lh4.googleusercontent.com/kaEDb4Ggeg-JSRbXtl_iU-4MEQ0b_t1TC1nLlNBLTu6kz-IKiginuw6qhlQoJYVtNY8MKhrsOSy577A7OLISWChsEPdiwqjBbu2aO32-nUgs4kGQbk991gRJQopXoT96PMpR7rMZN2o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7784"/>
            <a:ext cx="5669280" cy="477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381000"/>
            <a:ext cx="50292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STORY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95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0"/>
    </mc:Choice>
    <mc:Fallback>
      <p:transition spd="slow" advTm="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143000"/>
            <a:ext cx="9744075" cy="54673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23"/>
    </mc:Choice>
    <mc:Fallback>
      <p:transition spd="slow" advTm="26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36" y="6590080"/>
            <a:ext cx="210311" cy="149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0" y="0"/>
            <a:ext cx="6096000" cy="6855459"/>
          </a:xfrm>
          <a:custGeom>
            <a:avLst/>
            <a:gdLst/>
            <a:ahLst/>
            <a:cxnLst/>
            <a:rect l="l" t="t" r="r" b="b"/>
            <a:pathLst>
              <a:path w="6096000" h="6855459">
                <a:moveTo>
                  <a:pt x="6096000" y="0"/>
                </a:moveTo>
                <a:lnTo>
                  <a:pt x="0" y="0"/>
                </a:lnTo>
                <a:lnTo>
                  <a:pt x="0" y="6854952"/>
                </a:lnTo>
                <a:lnTo>
                  <a:pt x="6096000" y="6854952"/>
                </a:lnTo>
                <a:lnTo>
                  <a:pt x="6096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192404" y="5523480"/>
            <a:ext cx="1394460" cy="1396365"/>
            <a:chOff x="8999219" y="937260"/>
            <a:chExt cx="1394460" cy="1396365"/>
          </a:xfrm>
        </p:grpSpPr>
        <p:sp>
          <p:nvSpPr>
            <p:cNvPr id="48" name="object 48"/>
            <p:cNvSpPr/>
            <p:nvPr/>
          </p:nvSpPr>
          <p:spPr>
            <a:xfrm>
              <a:off x="8999219" y="937260"/>
              <a:ext cx="1394459" cy="13959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39605" y="977646"/>
              <a:ext cx="1259205" cy="1260475"/>
            </a:xfrm>
            <a:custGeom>
              <a:avLst/>
              <a:gdLst/>
              <a:ahLst/>
              <a:cxnLst/>
              <a:rect l="l" t="t" r="r" b="b"/>
              <a:pathLst>
                <a:path w="1259204" h="1260475">
                  <a:moveTo>
                    <a:pt x="629412" y="0"/>
                  </a:moveTo>
                  <a:lnTo>
                    <a:pt x="582440" y="1728"/>
                  </a:lnTo>
                  <a:lnTo>
                    <a:pt x="536405" y="6833"/>
                  </a:lnTo>
                  <a:lnTo>
                    <a:pt x="491430" y="15193"/>
                  </a:lnTo>
                  <a:lnTo>
                    <a:pt x="447635" y="26685"/>
                  </a:lnTo>
                  <a:lnTo>
                    <a:pt x="405142" y="41187"/>
                  </a:lnTo>
                  <a:lnTo>
                    <a:pt x="364074" y="58578"/>
                  </a:lnTo>
                  <a:lnTo>
                    <a:pt x="324552" y="78736"/>
                  </a:lnTo>
                  <a:lnTo>
                    <a:pt x="286697" y="101538"/>
                  </a:lnTo>
                  <a:lnTo>
                    <a:pt x="250632" y="126863"/>
                  </a:lnTo>
                  <a:lnTo>
                    <a:pt x="216477" y="154589"/>
                  </a:lnTo>
                  <a:lnTo>
                    <a:pt x="184356" y="184594"/>
                  </a:lnTo>
                  <a:lnTo>
                    <a:pt x="154389" y="216756"/>
                  </a:lnTo>
                  <a:lnTo>
                    <a:pt x="126698" y="250952"/>
                  </a:lnTo>
                  <a:lnTo>
                    <a:pt x="101406" y="287062"/>
                  </a:lnTo>
                  <a:lnTo>
                    <a:pt x="78633" y="324962"/>
                  </a:lnTo>
                  <a:lnTo>
                    <a:pt x="58501" y="364532"/>
                  </a:lnTo>
                  <a:lnTo>
                    <a:pt x="41133" y="405649"/>
                  </a:lnTo>
                  <a:lnTo>
                    <a:pt x="26649" y="448191"/>
                  </a:lnTo>
                  <a:lnTo>
                    <a:pt x="15173" y="492037"/>
                  </a:lnTo>
                  <a:lnTo>
                    <a:pt x="6824" y="537064"/>
                  </a:lnTo>
                  <a:lnTo>
                    <a:pt x="1726" y="583150"/>
                  </a:lnTo>
                  <a:lnTo>
                    <a:pt x="0" y="630174"/>
                  </a:lnTo>
                  <a:lnTo>
                    <a:pt x="1726" y="677197"/>
                  </a:lnTo>
                  <a:lnTo>
                    <a:pt x="6824" y="723283"/>
                  </a:lnTo>
                  <a:lnTo>
                    <a:pt x="15173" y="768310"/>
                  </a:lnTo>
                  <a:lnTo>
                    <a:pt x="26649" y="812156"/>
                  </a:lnTo>
                  <a:lnTo>
                    <a:pt x="41133" y="854698"/>
                  </a:lnTo>
                  <a:lnTo>
                    <a:pt x="58501" y="895815"/>
                  </a:lnTo>
                  <a:lnTo>
                    <a:pt x="78633" y="935385"/>
                  </a:lnTo>
                  <a:lnTo>
                    <a:pt x="101406" y="973285"/>
                  </a:lnTo>
                  <a:lnTo>
                    <a:pt x="126698" y="1009395"/>
                  </a:lnTo>
                  <a:lnTo>
                    <a:pt x="154389" y="1043591"/>
                  </a:lnTo>
                  <a:lnTo>
                    <a:pt x="184356" y="1075753"/>
                  </a:lnTo>
                  <a:lnTo>
                    <a:pt x="216477" y="1105758"/>
                  </a:lnTo>
                  <a:lnTo>
                    <a:pt x="250632" y="1133484"/>
                  </a:lnTo>
                  <a:lnTo>
                    <a:pt x="286697" y="1158809"/>
                  </a:lnTo>
                  <a:lnTo>
                    <a:pt x="324552" y="1181611"/>
                  </a:lnTo>
                  <a:lnTo>
                    <a:pt x="364074" y="1201769"/>
                  </a:lnTo>
                  <a:lnTo>
                    <a:pt x="405142" y="1219160"/>
                  </a:lnTo>
                  <a:lnTo>
                    <a:pt x="447635" y="1233662"/>
                  </a:lnTo>
                  <a:lnTo>
                    <a:pt x="491430" y="1245154"/>
                  </a:lnTo>
                  <a:lnTo>
                    <a:pt x="536405" y="1253514"/>
                  </a:lnTo>
                  <a:lnTo>
                    <a:pt x="582440" y="1258619"/>
                  </a:lnTo>
                  <a:lnTo>
                    <a:pt x="629412" y="1260348"/>
                  </a:lnTo>
                  <a:lnTo>
                    <a:pt x="676383" y="1258619"/>
                  </a:lnTo>
                  <a:lnTo>
                    <a:pt x="722418" y="1253514"/>
                  </a:lnTo>
                  <a:lnTo>
                    <a:pt x="767393" y="1245154"/>
                  </a:lnTo>
                  <a:lnTo>
                    <a:pt x="811188" y="1233662"/>
                  </a:lnTo>
                  <a:lnTo>
                    <a:pt x="853681" y="1219160"/>
                  </a:lnTo>
                  <a:lnTo>
                    <a:pt x="894749" y="1201769"/>
                  </a:lnTo>
                  <a:lnTo>
                    <a:pt x="934271" y="1181611"/>
                  </a:lnTo>
                  <a:lnTo>
                    <a:pt x="972126" y="1158809"/>
                  </a:lnTo>
                  <a:lnTo>
                    <a:pt x="1008191" y="1133484"/>
                  </a:lnTo>
                  <a:lnTo>
                    <a:pt x="1042346" y="1105758"/>
                  </a:lnTo>
                  <a:lnTo>
                    <a:pt x="1074467" y="1075753"/>
                  </a:lnTo>
                  <a:lnTo>
                    <a:pt x="1104434" y="1043591"/>
                  </a:lnTo>
                  <a:lnTo>
                    <a:pt x="1132125" y="1009395"/>
                  </a:lnTo>
                  <a:lnTo>
                    <a:pt x="1157417" y="973285"/>
                  </a:lnTo>
                  <a:lnTo>
                    <a:pt x="1180190" y="935385"/>
                  </a:lnTo>
                  <a:lnTo>
                    <a:pt x="1200322" y="895815"/>
                  </a:lnTo>
                  <a:lnTo>
                    <a:pt x="1217690" y="854698"/>
                  </a:lnTo>
                  <a:lnTo>
                    <a:pt x="1232174" y="812156"/>
                  </a:lnTo>
                  <a:lnTo>
                    <a:pt x="1243650" y="768310"/>
                  </a:lnTo>
                  <a:lnTo>
                    <a:pt x="1251999" y="723283"/>
                  </a:lnTo>
                  <a:lnTo>
                    <a:pt x="1257097" y="677197"/>
                  </a:lnTo>
                  <a:lnTo>
                    <a:pt x="1258824" y="630174"/>
                  </a:lnTo>
                  <a:lnTo>
                    <a:pt x="1257097" y="583150"/>
                  </a:lnTo>
                  <a:lnTo>
                    <a:pt x="1251999" y="537064"/>
                  </a:lnTo>
                  <a:lnTo>
                    <a:pt x="1243650" y="492037"/>
                  </a:lnTo>
                  <a:lnTo>
                    <a:pt x="1232174" y="448191"/>
                  </a:lnTo>
                  <a:lnTo>
                    <a:pt x="1217690" y="405649"/>
                  </a:lnTo>
                  <a:lnTo>
                    <a:pt x="1200322" y="364532"/>
                  </a:lnTo>
                  <a:lnTo>
                    <a:pt x="1180190" y="324962"/>
                  </a:lnTo>
                  <a:lnTo>
                    <a:pt x="1157417" y="287062"/>
                  </a:lnTo>
                  <a:lnTo>
                    <a:pt x="1132125" y="250952"/>
                  </a:lnTo>
                  <a:lnTo>
                    <a:pt x="1104434" y="216756"/>
                  </a:lnTo>
                  <a:lnTo>
                    <a:pt x="1074467" y="184594"/>
                  </a:lnTo>
                  <a:lnTo>
                    <a:pt x="1042346" y="154589"/>
                  </a:lnTo>
                  <a:lnTo>
                    <a:pt x="1008191" y="126863"/>
                  </a:lnTo>
                  <a:lnTo>
                    <a:pt x="972126" y="101538"/>
                  </a:lnTo>
                  <a:lnTo>
                    <a:pt x="934271" y="78736"/>
                  </a:lnTo>
                  <a:lnTo>
                    <a:pt x="894749" y="58578"/>
                  </a:lnTo>
                  <a:lnTo>
                    <a:pt x="853681" y="41187"/>
                  </a:lnTo>
                  <a:lnTo>
                    <a:pt x="811188" y="26685"/>
                  </a:lnTo>
                  <a:lnTo>
                    <a:pt x="767393" y="15193"/>
                  </a:lnTo>
                  <a:lnTo>
                    <a:pt x="722418" y="6833"/>
                  </a:lnTo>
                  <a:lnTo>
                    <a:pt x="676383" y="1728"/>
                  </a:lnTo>
                  <a:lnTo>
                    <a:pt x="629412" y="0"/>
                  </a:lnTo>
                  <a:close/>
                </a:path>
              </a:pathLst>
            </a:custGeom>
            <a:solidFill>
              <a:srgbClr val="81B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039605" y="977646"/>
              <a:ext cx="1259205" cy="1260475"/>
            </a:xfrm>
            <a:custGeom>
              <a:avLst/>
              <a:gdLst/>
              <a:ahLst/>
              <a:cxnLst/>
              <a:rect l="l" t="t" r="r" b="b"/>
              <a:pathLst>
                <a:path w="1259204" h="1260475">
                  <a:moveTo>
                    <a:pt x="0" y="630174"/>
                  </a:moveTo>
                  <a:lnTo>
                    <a:pt x="1726" y="583150"/>
                  </a:lnTo>
                  <a:lnTo>
                    <a:pt x="6824" y="537064"/>
                  </a:lnTo>
                  <a:lnTo>
                    <a:pt x="15173" y="492037"/>
                  </a:lnTo>
                  <a:lnTo>
                    <a:pt x="26649" y="448191"/>
                  </a:lnTo>
                  <a:lnTo>
                    <a:pt x="41133" y="405649"/>
                  </a:lnTo>
                  <a:lnTo>
                    <a:pt x="58501" y="364532"/>
                  </a:lnTo>
                  <a:lnTo>
                    <a:pt x="78633" y="324962"/>
                  </a:lnTo>
                  <a:lnTo>
                    <a:pt x="101406" y="287062"/>
                  </a:lnTo>
                  <a:lnTo>
                    <a:pt x="126698" y="250952"/>
                  </a:lnTo>
                  <a:lnTo>
                    <a:pt x="154389" y="216756"/>
                  </a:lnTo>
                  <a:lnTo>
                    <a:pt x="184356" y="184594"/>
                  </a:lnTo>
                  <a:lnTo>
                    <a:pt x="216477" y="154589"/>
                  </a:lnTo>
                  <a:lnTo>
                    <a:pt x="250632" y="126863"/>
                  </a:lnTo>
                  <a:lnTo>
                    <a:pt x="286697" y="101538"/>
                  </a:lnTo>
                  <a:lnTo>
                    <a:pt x="324552" y="78736"/>
                  </a:lnTo>
                  <a:lnTo>
                    <a:pt x="364074" y="58578"/>
                  </a:lnTo>
                  <a:lnTo>
                    <a:pt x="405142" y="41187"/>
                  </a:lnTo>
                  <a:lnTo>
                    <a:pt x="447635" y="26685"/>
                  </a:lnTo>
                  <a:lnTo>
                    <a:pt x="491430" y="15193"/>
                  </a:lnTo>
                  <a:lnTo>
                    <a:pt x="536405" y="6833"/>
                  </a:lnTo>
                  <a:lnTo>
                    <a:pt x="582440" y="1728"/>
                  </a:lnTo>
                  <a:lnTo>
                    <a:pt x="629412" y="0"/>
                  </a:lnTo>
                  <a:lnTo>
                    <a:pt x="676383" y="1728"/>
                  </a:lnTo>
                  <a:lnTo>
                    <a:pt x="722418" y="6833"/>
                  </a:lnTo>
                  <a:lnTo>
                    <a:pt x="767393" y="15193"/>
                  </a:lnTo>
                  <a:lnTo>
                    <a:pt x="811188" y="26685"/>
                  </a:lnTo>
                  <a:lnTo>
                    <a:pt x="853681" y="41187"/>
                  </a:lnTo>
                  <a:lnTo>
                    <a:pt x="894749" y="58578"/>
                  </a:lnTo>
                  <a:lnTo>
                    <a:pt x="934271" y="78736"/>
                  </a:lnTo>
                  <a:lnTo>
                    <a:pt x="972126" y="101538"/>
                  </a:lnTo>
                  <a:lnTo>
                    <a:pt x="1008191" y="126863"/>
                  </a:lnTo>
                  <a:lnTo>
                    <a:pt x="1042346" y="154589"/>
                  </a:lnTo>
                  <a:lnTo>
                    <a:pt x="1074467" y="184594"/>
                  </a:lnTo>
                  <a:lnTo>
                    <a:pt x="1104434" y="216756"/>
                  </a:lnTo>
                  <a:lnTo>
                    <a:pt x="1132125" y="250952"/>
                  </a:lnTo>
                  <a:lnTo>
                    <a:pt x="1157417" y="287062"/>
                  </a:lnTo>
                  <a:lnTo>
                    <a:pt x="1180190" y="324962"/>
                  </a:lnTo>
                  <a:lnTo>
                    <a:pt x="1200322" y="364532"/>
                  </a:lnTo>
                  <a:lnTo>
                    <a:pt x="1217690" y="405649"/>
                  </a:lnTo>
                  <a:lnTo>
                    <a:pt x="1232174" y="448191"/>
                  </a:lnTo>
                  <a:lnTo>
                    <a:pt x="1243650" y="492037"/>
                  </a:lnTo>
                  <a:lnTo>
                    <a:pt x="1251999" y="537064"/>
                  </a:lnTo>
                  <a:lnTo>
                    <a:pt x="1257097" y="583150"/>
                  </a:lnTo>
                  <a:lnTo>
                    <a:pt x="1258824" y="630174"/>
                  </a:lnTo>
                  <a:lnTo>
                    <a:pt x="1257097" y="677197"/>
                  </a:lnTo>
                  <a:lnTo>
                    <a:pt x="1251999" y="723283"/>
                  </a:lnTo>
                  <a:lnTo>
                    <a:pt x="1243650" y="768310"/>
                  </a:lnTo>
                  <a:lnTo>
                    <a:pt x="1232174" y="812156"/>
                  </a:lnTo>
                  <a:lnTo>
                    <a:pt x="1217690" y="854698"/>
                  </a:lnTo>
                  <a:lnTo>
                    <a:pt x="1200322" y="895815"/>
                  </a:lnTo>
                  <a:lnTo>
                    <a:pt x="1180190" y="935385"/>
                  </a:lnTo>
                  <a:lnTo>
                    <a:pt x="1157417" y="973285"/>
                  </a:lnTo>
                  <a:lnTo>
                    <a:pt x="1132125" y="1009395"/>
                  </a:lnTo>
                  <a:lnTo>
                    <a:pt x="1104434" y="1043591"/>
                  </a:lnTo>
                  <a:lnTo>
                    <a:pt x="1074467" y="1075753"/>
                  </a:lnTo>
                  <a:lnTo>
                    <a:pt x="1042346" y="1105758"/>
                  </a:lnTo>
                  <a:lnTo>
                    <a:pt x="1008191" y="1133484"/>
                  </a:lnTo>
                  <a:lnTo>
                    <a:pt x="972126" y="1158809"/>
                  </a:lnTo>
                  <a:lnTo>
                    <a:pt x="934271" y="1181611"/>
                  </a:lnTo>
                  <a:lnTo>
                    <a:pt x="894749" y="1201769"/>
                  </a:lnTo>
                  <a:lnTo>
                    <a:pt x="853681" y="1219160"/>
                  </a:lnTo>
                  <a:lnTo>
                    <a:pt x="811188" y="1233662"/>
                  </a:lnTo>
                  <a:lnTo>
                    <a:pt x="767393" y="1245154"/>
                  </a:lnTo>
                  <a:lnTo>
                    <a:pt x="722418" y="1253514"/>
                  </a:lnTo>
                  <a:lnTo>
                    <a:pt x="676383" y="1258619"/>
                  </a:lnTo>
                  <a:lnTo>
                    <a:pt x="629412" y="1260348"/>
                  </a:lnTo>
                  <a:lnTo>
                    <a:pt x="582440" y="1258619"/>
                  </a:lnTo>
                  <a:lnTo>
                    <a:pt x="536405" y="1253514"/>
                  </a:lnTo>
                  <a:lnTo>
                    <a:pt x="491430" y="1245154"/>
                  </a:lnTo>
                  <a:lnTo>
                    <a:pt x="447635" y="1233662"/>
                  </a:lnTo>
                  <a:lnTo>
                    <a:pt x="405142" y="1219160"/>
                  </a:lnTo>
                  <a:lnTo>
                    <a:pt x="364074" y="1201769"/>
                  </a:lnTo>
                  <a:lnTo>
                    <a:pt x="324552" y="1181611"/>
                  </a:lnTo>
                  <a:lnTo>
                    <a:pt x="286697" y="1158809"/>
                  </a:lnTo>
                  <a:lnTo>
                    <a:pt x="250632" y="1133484"/>
                  </a:lnTo>
                  <a:lnTo>
                    <a:pt x="216477" y="1105758"/>
                  </a:lnTo>
                  <a:lnTo>
                    <a:pt x="184356" y="1075753"/>
                  </a:lnTo>
                  <a:lnTo>
                    <a:pt x="154389" y="1043591"/>
                  </a:lnTo>
                  <a:lnTo>
                    <a:pt x="126698" y="1009395"/>
                  </a:lnTo>
                  <a:lnTo>
                    <a:pt x="101406" y="973285"/>
                  </a:lnTo>
                  <a:lnTo>
                    <a:pt x="78633" y="935385"/>
                  </a:lnTo>
                  <a:lnTo>
                    <a:pt x="58501" y="895815"/>
                  </a:lnTo>
                  <a:lnTo>
                    <a:pt x="41133" y="854698"/>
                  </a:lnTo>
                  <a:lnTo>
                    <a:pt x="26649" y="812156"/>
                  </a:lnTo>
                  <a:lnTo>
                    <a:pt x="15173" y="768310"/>
                  </a:lnTo>
                  <a:lnTo>
                    <a:pt x="6824" y="723283"/>
                  </a:lnTo>
                  <a:lnTo>
                    <a:pt x="1726" y="677197"/>
                  </a:lnTo>
                  <a:lnTo>
                    <a:pt x="0" y="630174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386315" y="1289558"/>
              <a:ext cx="574675" cy="679450"/>
            </a:xfrm>
            <a:custGeom>
              <a:avLst/>
              <a:gdLst/>
              <a:ahLst/>
              <a:cxnLst/>
              <a:rect l="l" t="t" r="r" b="b"/>
              <a:pathLst>
                <a:path w="574675" h="679450">
                  <a:moveTo>
                    <a:pt x="398017" y="0"/>
                  </a:moveTo>
                  <a:lnTo>
                    <a:pt x="390905" y="0"/>
                  </a:lnTo>
                  <a:lnTo>
                    <a:pt x="384682" y="1270"/>
                  </a:lnTo>
                  <a:lnTo>
                    <a:pt x="378586" y="3810"/>
                  </a:lnTo>
                  <a:lnTo>
                    <a:pt x="370331" y="6350"/>
                  </a:lnTo>
                  <a:lnTo>
                    <a:pt x="327278" y="41910"/>
                  </a:lnTo>
                  <a:lnTo>
                    <a:pt x="268858" y="106679"/>
                  </a:lnTo>
                  <a:lnTo>
                    <a:pt x="236981" y="140970"/>
                  </a:lnTo>
                  <a:lnTo>
                    <a:pt x="216534" y="163829"/>
                  </a:lnTo>
                  <a:lnTo>
                    <a:pt x="176529" y="199389"/>
                  </a:lnTo>
                  <a:lnTo>
                    <a:pt x="161035" y="210820"/>
                  </a:lnTo>
                  <a:lnTo>
                    <a:pt x="144652" y="223520"/>
                  </a:lnTo>
                  <a:lnTo>
                    <a:pt x="126237" y="233679"/>
                  </a:lnTo>
                  <a:lnTo>
                    <a:pt x="106679" y="243839"/>
                  </a:lnTo>
                  <a:lnTo>
                    <a:pt x="63626" y="261620"/>
                  </a:lnTo>
                  <a:lnTo>
                    <a:pt x="40004" y="266700"/>
                  </a:lnTo>
                  <a:lnTo>
                    <a:pt x="31750" y="270510"/>
                  </a:lnTo>
                  <a:lnTo>
                    <a:pt x="30733" y="270510"/>
                  </a:lnTo>
                  <a:lnTo>
                    <a:pt x="23622" y="273050"/>
                  </a:lnTo>
                  <a:lnTo>
                    <a:pt x="1015" y="306070"/>
                  </a:lnTo>
                  <a:lnTo>
                    <a:pt x="0" y="312420"/>
                  </a:lnTo>
                  <a:lnTo>
                    <a:pt x="0" y="546100"/>
                  </a:lnTo>
                  <a:lnTo>
                    <a:pt x="24637" y="588010"/>
                  </a:lnTo>
                  <a:lnTo>
                    <a:pt x="42036" y="601979"/>
                  </a:lnTo>
                  <a:lnTo>
                    <a:pt x="55372" y="613410"/>
                  </a:lnTo>
                  <a:lnTo>
                    <a:pt x="72898" y="626110"/>
                  </a:lnTo>
                  <a:lnTo>
                    <a:pt x="96392" y="641350"/>
                  </a:lnTo>
                  <a:lnTo>
                    <a:pt x="109727" y="647700"/>
                  </a:lnTo>
                  <a:lnTo>
                    <a:pt x="124205" y="652779"/>
                  </a:lnTo>
                  <a:lnTo>
                    <a:pt x="138556" y="660400"/>
                  </a:lnTo>
                  <a:lnTo>
                    <a:pt x="155955" y="665479"/>
                  </a:lnTo>
                  <a:lnTo>
                    <a:pt x="172338" y="670560"/>
                  </a:lnTo>
                  <a:lnTo>
                    <a:pt x="192912" y="674370"/>
                  </a:lnTo>
                  <a:lnTo>
                    <a:pt x="232917" y="679450"/>
                  </a:lnTo>
                  <a:lnTo>
                    <a:pt x="278002" y="679450"/>
                  </a:lnTo>
                  <a:lnTo>
                    <a:pt x="271906" y="669289"/>
                  </a:lnTo>
                  <a:lnTo>
                    <a:pt x="265683" y="657860"/>
                  </a:lnTo>
                  <a:lnTo>
                    <a:pt x="263651" y="647700"/>
                  </a:lnTo>
                  <a:lnTo>
                    <a:pt x="262635" y="636270"/>
                  </a:lnTo>
                  <a:lnTo>
                    <a:pt x="262635" y="622300"/>
                  </a:lnTo>
                  <a:lnTo>
                    <a:pt x="264667" y="610870"/>
                  </a:lnTo>
                  <a:lnTo>
                    <a:pt x="268858" y="604520"/>
                  </a:lnTo>
                  <a:lnTo>
                    <a:pt x="272923" y="595629"/>
                  </a:lnTo>
                  <a:lnTo>
                    <a:pt x="279018" y="588010"/>
                  </a:lnTo>
                  <a:lnTo>
                    <a:pt x="286257" y="582929"/>
                  </a:lnTo>
                  <a:lnTo>
                    <a:pt x="293369" y="577850"/>
                  </a:lnTo>
                  <a:lnTo>
                    <a:pt x="302640" y="572770"/>
                  </a:lnTo>
                  <a:lnTo>
                    <a:pt x="292353" y="571500"/>
                  </a:lnTo>
                  <a:lnTo>
                    <a:pt x="283209" y="565150"/>
                  </a:lnTo>
                  <a:lnTo>
                    <a:pt x="274954" y="558800"/>
                  </a:lnTo>
                  <a:lnTo>
                    <a:pt x="267842" y="552450"/>
                  </a:lnTo>
                  <a:lnTo>
                    <a:pt x="262635" y="543560"/>
                  </a:lnTo>
                  <a:lnTo>
                    <a:pt x="256539" y="534670"/>
                  </a:lnTo>
                  <a:lnTo>
                    <a:pt x="254380" y="523239"/>
                  </a:lnTo>
                  <a:lnTo>
                    <a:pt x="254380" y="497839"/>
                  </a:lnTo>
                  <a:lnTo>
                    <a:pt x="256539" y="487679"/>
                  </a:lnTo>
                  <a:lnTo>
                    <a:pt x="260603" y="480060"/>
                  </a:lnTo>
                  <a:lnTo>
                    <a:pt x="264667" y="471170"/>
                  </a:lnTo>
                  <a:lnTo>
                    <a:pt x="278002" y="458470"/>
                  </a:lnTo>
                  <a:lnTo>
                    <a:pt x="286257" y="453389"/>
                  </a:lnTo>
                  <a:lnTo>
                    <a:pt x="293369" y="449579"/>
                  </a:lnTo>
                  <a:lnTo>
                    <a:pt x="288289" y="444500"/>
                  </a:lnTo>
                  <a:lnTo>
                    <a:pt x="283209" y="440689"/>
                  </a:lnTo>
                  <a:lnTo>
                    <a:pt x="279018" y="433070"/>
                  </a:lnTo>
                  <a:lnTo>
                    <a:pt x="274954" y="427989"/>
                  </a:lnTo>
                  <a:lnTo>
                    <a:pt x="272923" y="422910"/>
                  </a:lnTo>
                  <a:lnTo>
                    <a:pt x="269875" y="414020"/>
                  </a:lnTo>
                  <a:lnTo>
                    <a:pt x="268858" y="406400"/>
                  </a:lnTo>
                  <a:lnTo>
                    <a:pt x="268858" y="394970"/>
                  </a:lnTo>
                  <a:lnTo>
                    <a:pt x="269875" y="382270"/>
                  </a:lnTo>
                  <a:lnTo>
                    <a:pt x="272923" y="372110"/>
                  </a:lnTo>
                  <a:lnTo>
                    <a:pt x="278002" y="363220"/>
                  </a:lnTo>
                  <a:lnTo>
                    <a:pt x="283209" y="353060"/>
                  </a:lnTo>
                  <a:lnTo>
                    <a:pt x="291337" y="345439"/>
                  </a:lnTo>
                  <a:lnTo>
                    <a:pt x="300608" y="340360"/>
                  </a:lnTo>
                  <a:lnTo>
                    <a:pt x="310895" y="335279"/>
                  </a:lnTo>
                  <a:lnTo>
                    <a:pt x="321182" y="331470"/>
                  </a:lnTo>
                  <a:lnTo>
                    <a:pt x="315975" y="327660"/>
                  </a:lnTo>
                  <a:lnTo>
                    <a:pt x="295528" y="283210"/>
                  </a:lnTo>
                  <a:lnTo>
                    <a:pt x="295528" y="276860"/>
                  </a:lnTo>
                  <a:lnTo>
                    <a:pt x="313943" y="233679"/>
                  </a:lnTo>
                  <a:lnTo>
                    <a:pt x="356997" y="214629"/>
                  </a:lnTo>
                  <a:lnTo>
                    <a:pt x="366267" y="214629"/>
                  </a:lnTo>
                  <a:lnTo>
                    <a:pt x="371348" y="208279"/>
                  </a:lnTo>
                  <a:lnTo>
                    <a:pt x="372490" y="204470"/>
                  </a:lnTo>
                  <a:lnTo>
                    <a:pt x="379602" y="195579"/>
                  </a:lnTo>
                  <a:lnTo>
                    <a:pt x="406273" y="161289"/>
                  </a:lnTo>
                  <a:lnTo>
                    <a:pt x="420624" y="138429"/>
                  </a:lnTo>
                  <a:lnTo>
                    <a:pt x="433958" y="116839"/>
                  </a:lnTo>
                  <a:lnTo>
                    <a:pt x="439165" y="104139"/>
                  </a:lnTo>
                  <a:lnTo>
                    <a:pt x="444245" y="92710"/>
                  </a:lnTo>
                  <a:lnTo>
                    <a:pt x="448309" y="80010"/>
                  </a:lnTo>
                  <a:lnTo>
                    <a:pt x="450341" y="58420"/>
                  </a:lnTo>
                  <a:lnTo>
                    <a:pt x="449325" y="48260"/>
                  </a:lnTo>
                  <a:lnTo>
                    <a:pt x="446277" y="39370"/>
                  </a:lnTo>
                  <a:lnTo>
                    <a:pt x="441198" y="31750"/>
                  </a:lnTo>
                  <a:lnTo>
                    <a:pt x="427862" y="17779"/>
                  </a:lnTo>
                  <a:lnTo>
                    <a:pt x="422655" y="12700"/>
                  </a:lnTo>
                  <a:lnTo>
                    <a:pt x="416559" y="6350"/>
                  </a:lnTo>
                  <a:lnTo>
                    <a:pt x="404240" y="1270"/>
                  </a:lnTo>
                  <a:lnTo>
                    <a:pt x="398017" y="0"/>
                  </a:lnTo>
                  <a:close/>
                </a:path>
                <a:path w="574675" h="679450">
                  <a:moveTo>
                    <a:pt x="449325" y="588010"/>
                  </a:moveTo>
                  <a:lnTo>
                    <a:pt x="314959" y="588010"/>
                  </a:lnTo>
                  <a:lnTo>
                    <a:pt x="306704" y="591820"/>
                  </a:lnTo>
                  <a:lnTo>
                    <a:pt x="282193" y="622300"/>
                  </a:lnTo>
                  <a:lnTo>
                    <a:pt x="281177" y="631189"/>
                  </a:lnTo>
                  <a:lnTo>
                    <a:pt x="281177" y="636270"/>
                  </a:lnTo>
                  <a:lnTo>
                    <a:pt x="300608" y="671829"/>
                  </a:lnTo>
                  <a:lnTo>
                    <a:pt x="314959" y="679450"/>
                  </a:lnTo>
                  <a:lnTo>
                    <a:pt x="449325" y="679450"/>
                  </a:lnTo>
                  <a:lnTo>
                    <a:pt x="455549" y="675639"/>
                  </a:lnTo>
                  <a:lnTo>
                    <a:pt x="461644" y="671829"/>
                  </a:lnTo>
                  <a:lnTo>
                    <a:pt x="466851" y="666750"/>
                  </a:lnTo>
                  <a:lnTo>
                    <a:pt x="468883" y="660400"/>
                  </a:lnTo>
                  <a:lnTo>
                    <a:pt x="471931" y="652779"/>
                  </a:lnTo>
                  <a:lnTo>
                    <a:pt x="472948" y="646429"/>
                  </a:lnTo>
                  <a:lnTo>
                    <a:pt x="472948" y="622300"/>
                  </a:lnTo>
                  <a:lnTo>
                    <a:pt x="471931" y="614679"/>
                  </a:lnTo>
                  <a:lnTo>
                    <a:pt x="468883" y="607060"/>
                  </a:lnTo>
                  <a:lnTo>
                    <a:pt x="466851" y="600710"/>
                  </a:lnTo>
                  <a:lnTo>
                    <a:pt x="461644" y="595629"/>
                  </a:lnTo>
                  <a:lnTo>
                    <a:pt x="455549" y="591820"/>
                  </a:lnTo>
                  <a:lnTo>
                    <a:pt x="449325" y="588010"/>
                  </a:lnTo>
                  <a:close/>
                </a:path>
                <a:path w="574675" h="679450">
                  <a:moveTo>
                    <a:pt x="494537" y="464820"/>
                  </a:moveTo>
                  <a:lnTo>
                    <a:pt x="306704" y="464820"/>
                  </a:lnTo>
                  <a:lnTo>
                    <a:pt x="299592" y="467360"/>
                  </a:lnTo>
                  <a:lnTo>
                    <a:pt x="273938" y="497839"/>
                  </a:lnTo>
                  <a:lnTo>
                    <a:pt x="272923" y="508000"/>
                  </a:lnTo>
                  <a:lnTo>
                    <a:pt x="272923" y="513079"/>
                  </a:lnTo>
                  <a:lnTo>
                    <a:pt x="291337" y="548639"/>
                  </a:lnTo>
                  <a:lnTo>
                    <a:pt x="315975" y="556260"/>
                  </a:lnTo>
                  <a:lnTo>
                    <a:pt x="486282" y="556260"/>
                  </a:lnTo>
                  <a:lnTo>
                    <a:pt x="522224" y="535939"/>
                  </a:lnTo>
                  <a:lnTo>
                    <a:pt x="528319" y="520700"/>
                  </a:lnTo>
                  <a:lnTo>
                    <a:pt x="528319" y="497839"/>
                  </a:lnTo>
                  <a:lnTo>
                    <a:pt x="501650" y="467360"/>
                  </a:lnTo>
                  <a:lnTo>
                    <a:pt x="494537" y="464820"/>
                  </a:lnTo>
                  <a:close/>
                </a:path>
                <a:path w="574675" h="679450">
                  <a:moveTo>
                    <a:pt x="531494" y="350520"/>
                  </a:moveTo>
                  <a:lnTo>
                    <a:pt x="330326" y="350520"/>
                  </a:lnTo>
                  <a:lnTo>
                    <a:pt x="321182" y="353060"/>
                  </a:lnTo>
                  <a:lnTo>
                    <a:pt x="313943" y="354329"/>
                  </a:lnTo>
                  <a:lnTo>
                    <a:pt x="288289" y="384810"/>
                  </a:lnTo>
                  <a:lnTo>
                    <a:pt x="287274" y="394970"/>
                  </a:lnTo>
                  <a:lnTo>
                    <a:pt x="287274" y="400050"/>
                  </a:lnTo>
                  <a:lnTo>
                    <a:pt x="306704" y="434339"/>
                  </a:lnTo>
                  <a:lnTo>
                    <a:pt x="330326" y="443229"/>
                  </a:lnTo>
                  <a:lnTo>
                    <a:pt x="531494" y="443229"/>
                  </a:lnTo>
                  <a:lnTo>
                    <a:pt x="540638" y="441960"/>
                  </a:lnTo>
                  <a:lnTo>
                    <a:pt x="547877" y="438150"/>
                  </a:lnTo>
                  <a:lnTo>
                    <a:pt x="556132" y="434339"/>
                  </a:lnTo>
                  <a:lnTo>
                    <a:pt x="574548" y="400050"/>
                  </a:lnTo>
                  <a:lnTo>
                    <a:pt x="574548" y="394970"/>
                  </a:lnTo>
                  <a:lnTo>
                    <a:pt x="556132" y="358139"/>
                  </a:lnTo>
                  <a:lnTo>
                    <a:pt x="540638" y="353060"/>
                  </a:lnTo>
                  <a:lnTo>
                    <a:pt x="531494" y="350520"/>
                  </a:lnTo>
                  <a:close/>
                </a:path>
                <a:path w="574675" h="679450">
                  <a:moveTo>
                    <a:pt x="506856" y="233679"/>
                  </a:moveTo>
                  <a:lnTo>
                    <a:pt x="356997" y="233679"/>
                  </a:lnTo>
                  <a:lnTo>
                    <a:pt x="348868" y="234950"/>
                  </a:lnTo>
                  <a:lnTo>
                    <a:pt x="318007" y="260350"/>
                  </a:lnTo>
                  <a:lnTo>
                    <a:pt x="314959" y="266700"/>
                  </a:lnTo>
                  <a:lnTo>
                    <a:pt x="314959" y="289560"/>
                  </a:lnTo>
                  <a:lnTo>
                    <a:pt x="318007" y="299720"/>
                  </a:lnTo>
                  <a:lnTo>
                    <a:pt x="321182" y="306070"/>
                  </a:lnTo>
                  <a:lnTo>
                    <a:pt x="327278" y="312420"/>
                  </a:lnTo>
                  <a:lnTo>
                    <a:pt x="333501" y="317500"/>
                  </a:lnTo>
                  <a:lnTo>
                    <a:pt x="341629" y="321310"/>
                  </a:lnTo>
                  <a:lnTo>
                    <a:pt x="348868" y="325120"/>
                  </a:lnTo>
                  <a:lnTo>
                    <a:pt x="356997" y="326389"/>
                  </a:lnTo>
                  <a:lnTo>
                    <a:pt x="506856" y="326389"/>
                  </a:lnTo>
                  <a:lnTo>
                    <a:pt x="542798" y="306070"/>
                  </a:lnTo>
                  <a:lnTo>
                    <a:pt x="549909" y="289560"/>
                  </a:lnTo>
                  <a:lnTo>
                    <a:pt x="549909" y="266700"/>
                  </a:lnTo>
                  <a:lnTo>
                    <a:pt x="523239" y="237489"/>
                  </a:lnTo>
                  <a:lnTo>
                    <a:pt x="514984" y="234950"/>
                  </a:lnTo>
                  <a:lnTo>
                    <a:pt x="506856" y="233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52018" y="4060696"/>
            <a:ext cx="1396365" cy="1396365"/>
            <a:chOff x="6443471" y="937260"/>
            <a:chExt cx="1396365" cy="1396365"/>
          </a:xfrm>
        </p:grpSpPr>
        <p:sp>
          <p:nvSpPr>
            <p:cNvPr id="53" name="object 53"/>
            <p:cNvSpPr/>
            <p:nvPr/>
          </p:nvSpPr>
          <p:spPr>
            <a:xfrm>
              <a:off x="6443471" y="937260"/>
              <a:ext cx="1395983" cy="13959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483857" y="977646"/>
              <a:ext cx="1260475" cy="1260475"/>
            </a:xfrm>
            <a:custGeom>
              <a:avLst/>
              <a:gdLst/>
              <a:ahLst/>
              <a:cxnLst/>
              <a:rect l="l" t="t" r="r" b="b"/>
              <a:pathLst>
                <a:path w="1260475" h="1260475">
                  <a:moveTo>
                    <a:pt x="630173" y="0"/>
                  </a:moveTo>
                  <a:lnTo>
                    <a:pt x="583150" y="1728"/>
                  </a:lnTo>
                  <a:lnTo>
                    <a:pt x="537064" y="6833"/>
                  </a:lnTo>
                  <a:lnTo>
                    <a:pt x="492037" y="15193"/>
                  </a:lnTo>
                  <a:lnTo>
                    <a:pt x="448191" y="26685"/>
                  </a:lnTo>
                  <a:lnTo>
                    <a:pt x="405649" y="41187"/>
                  </a:lnTo>
                  <a:lnTo>
                    <a:pt x="364532" y="58578"/>
                  </a:lnTo>
                  <a:lnTo>
                    <a:pt x="324962" y="78736"/>
                  </a:lnTo>
                  <a:lnTo>
                    <a:pt x="287062" y="101538"/>
                  </a:lnTo>
                  <a:lnTo>
                    <a:pt x="250952" y="126863"/>
                  </a:lnTo>
                  <a:lnTo>
                    <a:pt x="216756" y="154589"/>
                  </a:lnTo>
                  <a:lnTo>
                    <a:pt x="184594" y="184594"/>
                  </a:lnTo>
                  <a:lnTo>
                    <a:pt x="154589" y="216756"/>
                  </a:lnTo>
                  <a:lnTo>
                    <a:pt x="126863" y="250952"/>
                  </a:lnTo>
                  <a:lnTo>
                    <a:pt x="101538" y="287062"/>
                  </a:lnTo>
                  <a:lnTo>
                    <a:pt x="78736" y="324962"/>
                  </a:lnTo>
                  <a:lnTo>
                    <a:pt x="58578" y="364532"/>
                  </a:lnTo>
                  <a:lnTo>
                    <a:pt x="41187" y="405649"/>
                  </a:lnTo>
                  <a:lnTo>
                    <a:pt x="26685" y="448191"/>
                  </a:lnTo>
                  <a:lnTo>
                    <a:pt x="15193" y="492037"/>
                  </a:lnTo>
                  <a:lnTo>
                    <a:pt x="6833" y="537064"/>
                  </a:lnTo>
                  <a:lnTo>
                    <a:pt x="1728" y="583150"/>
                  </a:lnTo>
                  <a:lnTo>
                    <a:pt x="0" y="630174"/>
                  </a:lnTo>
                  <a:lnTo>
                    <a:pt x="1728" y="677197"/>
                  </a:lnTo>
                  <a:lnTo>
                    <a:pt x="6833" y="723283"/>
                  </a:lnTo>
                  <a:lnTo>
                    <a:pt x="15193" y="768310"/>
                  </a:lnTo>
                  <a:lnTo>
                    <a:pt x="26685" y="812156"/>
                  </a:lnTo>
                  <a:lnTo>
                    <a:pt x="41187" y="854698"/>
                  </a:lnTo>
                  <a:lnTo>
                    <a:pt x="58578" y="895815"/>
                  </a:lnTo>
                  <a:lnTo>
                    <a:pt x="78736" y="935385"/>
                  </a:lnTo>
                  <a:lnTo>
                    <a:pt x="101538" y="973285"/>
                  </a:lnTo>
                  <a:lnTo>
                    <a:pt x="126863" y="1009395"/>
                  </a:lnTo>
                  <a:lnTo>
                    <a:pt x="154589" y="1043591"/>
                  </a:lnTo>
                  <a:lnTo>
                    <a:pt x="184594" y="1075753"/>
                  </a:lnTo>
                  <a:lnTo>
                    <a:pt x="216756" y="1105758"/>
                  </a:lnTo>
                  <a:lnTo>
                    <a:pt x="250952" y="1133484"/>
                  </a:lnTo>
                  <a:lnTo>
                    <a:pt x="287062" y="1158809"/>
                  </a:lnTo>
                  <a:lnTo>
                    <a:pt x="324962" y="1181611"/>
                  </a:lnTo>
                  <a:lnTo>
                    <a:pt x="364532" y="1201769"/>
                  </a:lnTo>
                  <a:lnTo>
                    <a:pt x="405649" y="1219160"/>
                  </a:lnTo>
                  <a:lnTo>
                    <a:pt x="448191" y="1233662"/>
                  </a:lnTo>
                  <a:lnTo>
                    <a:pt x="492037" y="1245154"/>
                  </a:lnTo>
                  <a:lnTo>
                    <a:pt x="537064" y="1253514"/>
                  </a:lnTo>
                  <a:lnTo>
                    <a:pt x="583150" y="1258619"/>
                  </a:lnTo>
                  <a:lnTo>
                    <a:pt x="630173" y="1260348"/>
                  </a:lnTo>
                  <a:lnTo>
                    <a:pt x="677197" y="1258619"/>
                  </a:lnTo>
                  <a:lnTo>
                    <a:pt x="723283" y="1253514"/>
                  </a:lnTo>
                  <a:lnTo>
                    <a:pt x="768310" y="1245154"/>
                  </a:lnTo>
                  <a:lnTo>
                    <a:pt x="812156" y="1233662"/>
                  </a:lnTo>
                  <a:lnTo>
                    <a:pt x="854698" y="1219160"/>
                  </a:lnTo>
                  <a:lnTo>
                    <a:pt x="895815" y="1201769"/>
                  </a:lnTo>
                  <a:lnTo>
                    <a:pt x="935385" y="1181611"/>
                  </a:lnTo>
                  <a:lnTo>
                    <a:pt x="973285" y="1158809"/>
                  </a:lnTo>
                  <a:lnTo>
                    <a:pt x="1009395" y="1133484"/>
                  </a:lnTo>
                  <a:lnTo>
                    <a:pt x="1043591" y="1105758"/>
                  </a:lnTo>
                  <a:lnTo>
                    <a:pt x="1075753" y="1075753"/>
                  </a:lnTo>
                  <a:lnTo>
                    <a:pt x="1105758" y="1043591"/>
                  </a:lnTo>
                  <a:lnTo>
                    <a:pt x="1133484" y="1009395"/>
                  </a:lnTo>
                  <a:lnTo>
                    <a:pt x="1158809" y="973285"/>
                  </a:lnTo>
                  <a:lnTo>
                    <a:pt x="1181611" y="935385"/>
                  </a:lnTo>
                  <a:lnTo>
                    <a:pt x="1201769" y="895815"/>
                  </a:lnTo>
                  <a:lnTo>
                    <a:pt x="1219160" y="854698"/>
                  </a:lnTo>
                  <a:lnTo>
                    <a:pt x="1233662" y="812156"/>
                  </a:lnTo>
                  <a:lnTo>
                    <a:pt x="1245154" y="768310"/>
                  </a:lnTo>
                  <a:lnTo>
                    <a:pt x="1253514" y="723283"/>
                  </a:lnTo>
                  <a:lnTo>
                    <a:pt x="1258619" y="677197"/>
                  </a:lnTo>
                  <a:lnTo>
                    <a:pt x="1260347" y="630174"/>
                  </a:lnTo>
                  <a:lnTo>
                    <a:pt x="1258619" y="583150"/>
                  </a:lnTo>
                  <a:lnTo>
                    <a:pt x="1253514" y="537064"/>
                  </a:lnTo>
                  <a:lnTo>
                    <a:pt x="1245154" y="492037"/>
                  </a:lnTo>
                  <a:lnTo>
                    <a:pt x="1233662" y="448191"/>
                  </a:lnTo>
                  <a:lnTo>
                    <a:pt x="1219160" y="405649"/>
                  </a:lnTo>
                  <a:lnTo>
                    <a:pt x="1201769" y="364532"/>
                  </a:lnTo>
                  <a:lnTo>
                    <a:pt x="1181611" y="324962"/>
                  </a:lnTo>
                  <a:lnTo>
                    <a:pt x="1158809" y="287062"/>
                  </a:lnTo>
                  <a:lnTo>
                    <a:pt x="1133484" y="250952"/>
                  </a:lnTo>
                  <a:lnTo>
                    <a:pt x="1105758" y="216756"/>
                  </a:lnTo>
                  <a:lnTo>
                    <a:pt x="1075753" y="184594"/>
                  </a:lnTo>
                  <a:lnTo>
                    <a:pt x="1043591" y="154589"/>
                  </a:lnTo>
                  <a:lnTo>
                    <a:pt x="1009395" y="126863"/>
                  </a:lnTo>
                  <a:lnTo>
                    <a:pt x="973285" y="101538"/>
                  </a:lnTo>
                  <a:lnTo>
                    <a:pt x="935385" y="78736"/>
                  </a:lnTo>
                  <a:lnTo>
                    <a:pt x="895815" y="58578"/>
                  </a:lnTo>
                  <a:lnTo>
                    <a:pt x="854698" y="41187"/>
                  </a:lnTo>
                  <a:lnTo>
                    <a:pt x="812156" y="26685"/>
                  </a:lnTo>
                  <a:lnTo>
                    <a:pt x="768310" y="15193"/>
                  </a:lnTo>
                  <a:lnTo>
                    <a:pt x="723283" y="6833"/>
                  </a:lnTo>
                  <a:lnTo>
                    <a:pt x="677197" y="1728"/>
                  </a:lnTo>
                  <a:lnTo>
                    <a:pt x="630173" y="0"/>
                  </a:lnTo>
                  <a:close/>
                </a:path>
              </a:pathLst>
            </a:custGeom>
            <a:solidFill>
              <a:srgbClr val="81B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483857" y="977646"/>
              <a:ext cx="1260475" cy="1260475"/>
            </a:xfrm>
            <a:custGeom>
              <a:avLst/>
              <a:gdLst/>
              <a:ahLst/>
              <a:cxnLst/>
              <a:rect l="l" t="t" r="r" b="b"/>
              <a:pathLst>
                <a:path w="1260475" h="1260475">
                  <a:moveTo>
                    <a:pt x="0" y="630174"/>
                  </a:moveTo>
                  <a:lnTo>
                    <a:pt x="1728" y="583150"/>
                  </a:lnTo>
                  <a:lnTo>
                    <a:pt x="6833" y="537064"/>
                  </a:lnTo>
                  <a:lnTo>
                    <a:pt x="15193" y="492037"/>
                  </a:lnTo>
                  <a:lnTo>
                    <a:pt x="26685" y="448191"/>
                  </a:lnTo>
                  <a:lnTo>
                    <a:pt x="41187" y="405649"/>
                  </a:lnTo>
                  <a:lnTo>
                    <a:pt x="58578" y="364532"/>
                  </a:lnTo>
                  <a:lnTo>
                    <a:pt x="78736" y="324962"/>
                  </a:lnTo>
                  <a:lnTo>
                    <a:pt x="101538" y="287062"/>
                  </a:lnTo>
                  <a:lnTo>
                    <a:pt x="126863" y="250952"/>
                  </a:lnTo>
                  <a:lnTo>
                    <a:pt x="154589" y="216756"/>
                  </a:lnTo>
                  <a:lnTo>
                    <a:pt x="184594" y="184594"/>
                  </a:lnTo>
                  <a:lnTo>
                    <a:pt x="216756" y="154589"/>
                  </a:lnTo>
                  <a:lnTo>
                    <a:pt x="250952" y="126863"/>
                  </a:lnTo>
                  <a:lnTo>
                    <a:pt x="287062" y="101538"/>
                  </a:lnTo>
                  <a:lnTo>
                    <a:pt x="324962" y="78736"/>
                  </a:lnTo>
                  <a:lnTo>
                    <a:pt x="364532" y="58578"/>
                  </a:lnTo>
                  <a:lnTo>
                    <a:pt x="405649" y="41187"/>
                  </a:lnTo>
                  <a:lnTo>
                    <a:pt x="448191" y="26685"/>
                  </a:lnTo>
                  <a:lnTo>
                    <a:pt x="492037" y="15193"/>
                  </a:lnTo>
                  <a:lnTo>
                    <a:pt x="537064" y="6833"/>
                  </a:lnTo>
                  <a:lnTo>
                    <a:pt x="583150" y="1728"/>
                  </a:lnTo>
                  <a:lnTo>
                    <a:pt x="630173" y="0"/>
                  </a:lnTo>
                  <a:lnTo>
                    <a:pt x="677197" y="1728"/>
                  </a:lnTo>
                  <a:lnTo>
                    <a:pt x="723283" y="6833"/>
                  </a:lnTo>
                  <a:lnTo>
                    <a:pt x="768310" y="15193"/>
                  </a:lnTo>
                  <a:lnTo>
                    <a:pt x="812156" y="26685"/>
                  </a:lnTo>
                  <a:lnTo>
                    <a:pt x="854698" y="41187"/>
                  </a:lnTo>
                  <a:lnTo>
                    <a:pt x="895815" y="58578"/>
                  </a:lnTo>
                  <a:lnTo>
                    <a:pt x="935385" y="78736"/>
                  </a:lnTo>
                  <a:lnTo>
                    <a:pt x="973285" y="101538"/>
                  </a:lnTo>
                  <a:lnTo>
                    <a:pt x="1009395" y="126863"/>
                  </a:lnTo>
                  <a:lnTo>
                    <a:pt x="1043591" y="154589"/>
                  </a:lnTo>
                  <a:lnTo>
                    <a:pt x="1075753" y="184594"/>
                  </a:lnTo>
                  <a:lnTo>
                    <a:pt x="1105758" y="216756"/>
                  </a:lnTo>
                  <a:lnTo>
                    <a:pt x="1133484" y="250952"/>
                  </a:lnTo>
                  <a:lnTo>
                    <a:pt x="1158809" y="287062"/>
                  </a:lnTo>
                  <a:lnTo>
                    <a:pt x="1181611" y="324962"/>
                  </a:lnTo>
                  <a:lnTo>
                    <a:pt x="1201769" y="364532"/>
                  </a:lnTo>
                  <a:lnTo>
                    <a:pt x="1219160" y="405649"/>
                  </a:lnTo>
                  <a:lnTo>
                    <a:pt x="1233662" y="448191"/>
                  </a:lnTo>
                  <a:lnTo>
                    <a:pt x="1245154" y="492037"/>
                  </a:lnTo>
                  <a:lnTo>
                    <a:pt x="1253514" y="537064"/>
                  </a:lnTo>
                  <a:lnTo>
                    <a:pt x="1258619" y="583150"/>
                  </a:lnTo>
                  <a:lnTo>
                    <a:pt x="1260347" y="630174"/>
                  </a:lnTo>
                  <a:lnTo>
                    <a:pt x="1258619" y="677197"/>
                  </a:lnTo>
                  <a:lnTo>
                    <a:pt x="1253514" y="723283"/>
                  </a:lnTo>
                  <a:lnTo>
                    <a:pt x="1245154" y="768310"/>
                  </a:lnTo>
                  <a:lnTo>
                    <a:pt x="1233662" y="812156"/>
                  </a:lnTo>
                  <a:lnTo>
                    <a:pt x="1219160" y="854698"/>
                  </a:lnTo>
                  <a:lnTo>
                    <a:pt x="1201769" y="895815"/>
                  </a:lnTo>
                  <a:lnTo>
                    <a:pt x="1181611" y="935385"/>
                  </a:lnTo>
                  <a:lnTo>
                    <a:pt x="1158809" y="973285"/>
                  </a:lnTo>
                  <a:lnTo>
                    <a:pt x="1133484" y="1009395"/>
                  </a:lnTo>
                  <a:lnTo>
                    <a:pt x="1105758" y="1043591"/>
                  </a:lnTo>
                  <a:lnTo>
                    <a:pt x="1075753" y="1075753"/>
                  </a:lnTo>
                  <a:lnTo>
                    <a:pt x="1043591" y="1105758"/>
                  </a:lnTo>
                  <a:lnTo>
                    <a:pt x="1009395" y="1133484"/>
                  </a:lnTo>
                  <a:lnTo>
                    <a:pt x="973285" y="1158809"/>
                  </a:lnTo>
                  <a:lnTo>
                    <a:pt x="935385" y="1181611"/>
                  </a:lnTo>
                  <a:lnTo>
                    <a:pt x="895815" y="1201769"/>
                  </a:lnTo>
                  <a:lnTo>
                    <a:pt x="854698" y="1219160"/>
                  </a:lnTo>
                  <a:lnTo>
                    <a:pt x="812156" y="1233662"/>
                  </a:lnTo>
                  <a:lnTo>
                    <a:pt x="768310" y="1245154"/>
                  </a:lnTo>
                  <a:lnTo>
                    <a:pt x="723283" y="1253514"/>
                  </a:lnTo>
                  <a:lnTo>
                    <a:pt x="677197" y="1258619"/>
                  </a:lnTo>
                  <a:lnTo>
                    <a:pt x="630173" y="1260348"/>
                  </a:lnTo>
                  <a:lnTo>
                    <a:pt x="583150" y="1258619"/>
                  </a:lnTo>
                  <a:lnTo>
                    <a:pt x="537064" y="1253514"/>
                  </a:lnTo>
                  <a:lnTo>
                    <a:pt x="492037" y="1245154"/>
                  </a:lnTo>
                  <a:lnTo>
                    <a:pt x="448191" y="1233662"/>
                  </a:lnTo>
                  <a:lnTo>
                    <a:pt x="405649" y="1219160"/>
                  </a:lnTo>
                  <a:lnTo>
                    <a:pt x="364532" y="1201769"/>
                  </a:lnTo>
                  <a:lnTo>
                    <a:pt x="324962" y="1181611"/>
                  </a:lnTo>
                  <a:lnTo>
                    <a:pt x="287062" y="1158809"/>
                  </a:lnTo>
                  <a:lnTo>
                    <a:pt x="250952" y="1133484"/>
                  </a:lnTo>
                  <a:lnTo>
                    <a:pt x="216756" y="1105758"/>
                  </a:lnTo>
                  <a:lnTo>
                    <a:pt x="184594" y="1075753"/>
                  </a:lnTo>
                  <a:lnTo>
                    <a:pt x="154589" y="1043591"/>
                  </a:lnTo>
                  <a:lnTo>
                    <a:pt x="126863" y="1009395"/>
                  </a:lnTo>
                  <a:lnTo>
                    <a:pt x="101538" y="973285"/>
                  </a:lnTo>
                  <a:lnTo>
                    <a:pt x="78736" y="935385"/>
                  </a:lnTo>
                  <a:lnTo>
                    <a:pt x="58578" y="895815"/>
                  </a:lnTo>
                  <a:lnTo>
                    <a:pt x="41187" y="854698"/>
                  </a:lnTo>
                  <a:lnTo>
                    <a:pt x="26685" y="812156"/>
                  </a:lnTo>
                  <a:lnTo>
                    <a:pt x="15193" y="768310"/>
                  </a:lnTo>
                  <a:lnTo>
                    <a:pt x="6833" y="723283"/>
                  </a:lnTo>
                  <a:lnTo>
                    <a:pt x="1728" y="677197"/>
                  </a:lnTo>
                  <a:lnTo>
                    <a:pt x="0" y="630174"/>
                  </a:lnTo>
                  <a:close/>
                </a:path>
              </a:pathLst>
            </a:custGeom>
            <a:ln w="289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690360" y="1255775"/>
              <a:ext cx="875030" cy="866140"/>
            </a:xfrm>
            <a:custGeom>
              <a:avLst/>
              <a:gdLst/>
              <a:ahLst/>
              <a:cxnLst/>
              <a:rect l="l" t="t" r="r" b="b"/>
              <a:pathLst>
                <a:path w="875029" h="866139">
                  <a:moveTo>
                    <a:pt x="422148" y="422148"/>
                  </a:moveTo>
                  <a:lnTo>
                    <a:pt x="253746" y="343408"/>
                  </a:lnTo>
                  <a:lnTo>
                    <a:pt x="252603" y="347853"/>
                  </a:lnTo>
                  <a:lnTo>
                    <a:pt x="251587" y="353314"/>
                  </a:lnTo>
                  <a:lnTo>
                    <a:pt x="251587" y="445135"/>
                  </a:lnTo>
                  <a:lnTo>
                    <a:pt x="249301" y="451739"/>
                  </a:lnTo>
                  <a:lnTo>
                    <a:pt x="246126" y="453898"/>
                  </a:lnTo>
                  <a:lnTo>
                    <a:pt x="243840" y="455041"/>
                  </a:lnTo>
                  <a:lnTo>
                    <a:pt x="237363" y="455041"/>
                  </a:lnTo>
                  <a:lnTo>
                    <a:pt x="178308" y="428752"/>
                  </a:lnTo>
                  <a:lnTo>
                    <a:pt x="159639" y="403606"/>
                  </a:lnTo>
                  <a:lnTo>
                    <a:pt x="159639" y="305181"/>
                  </a:lnTo>
                  <a:lnTo>
                    <a:pt x="161798" y="299720"/>
                  </a:lnTo>
                  <a:lnTo>
                    <a:pt x="10922" y="228600"/>
                  </a:lnTo>
                  <a:lnTo>
                    <a:pt x="8763" y="228600"/>
                  </a:lnTo>
                  <a:lnTo>
                    <a:pt x="6604" y="229743"/>
                  </a:lnTo>
                  <a:lnTo>
                    <a:pt x="5461" y="230759"/>
                  </a:lnTo>
                  <a:lnTo>
                    <a:pt x="3302" y="235204"/>
                  </a:lnTo>
                  <a:lnTo>
                    <a:pt x="1143" y="239522"/>
                  </a:lnTo>
                  <a:lnTo>
                    <a:pt x="1143" y="435356"/>
                  </a:lnTo>
                  <a:lnTo>
                    <a:pt x="0" y="461645"/>
                  </a:lnTo>
                  <a:lnTo>
                    <a:pt x="1143" y="660654"/>
                  </a:lnTo>
                  <a:lnTo>
                    <a:pt x="419989" y="864108"/>
                  </a:lnTo>
                  <a:lnTo>
                    <a:pt x="422148" y="864108"/>
                  </a:lnTo>
                  <a:lnTo>
                    <a:pt x="422148" y="455041"/>
                  </a:lnTo>
                  <a:lnTo>
                    <a:pt x="422148" y="422148"/>
                  </a:lnTo>
                  <a:close/>
                </a:path>
                <a:path w="875029" h="866139">
                  <a:moveTo>
                    <a:pt x="615696" y="78359"/>
                  </a:moveTo>
                  <a:lnTo>
                    <a:pt x="448691" y="2159"/>
                  </a:lnTo>
                  <a:lnTo>
                    <a:pt x="443230" y="0"/>
                  </a:lnTo>
                  <a:lnTo>
                    <a:pt x="431165" y="0"/>
                  </a:lnTo>
                  <a:lnTo>
                    <a:pt x="425704" y="2159"/>
                  </a:lnTo>
                  <a:lnTo>
                    <a:pt x="19558" y="187198"/>
                  </a:lnTo>
                  <a:lnTo>
                    <a:pt x="16383" y="189357"/>
                  </a:lnTo>
                  <a:lnTo>
                    <a:pt x="15240" y="192659"/>
                  </a:lnTo>
                  <a:lnTo>
                    <a:pt x="16383" y="195961"/>
                  </a:lnTo>
                  <a:lnTo>
                    <a:pt x="20701" y="199263"/>
                  </a:lnTo>
                  <a:lnTo>
                    <a:pt x="178943" y="274320"/>
                  </a:lnTo>
                  <a:lnTo>
                    <a:pt x="184404" y="270002"/>
                  </a:lnTo>
                  <a:lnTo>
                    <a:pt x="606933" y="80518"/>
                  </a:lnTo>
                  <a:lnTo>
                    <a:pt x="615696" y="78359"/>
                  </a:lnTo>
                  <a:close/>
                </a:path>
                <a:path w="875029" h="866139">
                  <a:moveTo>
                    <a:pt x="661416" y="538607"/>
                  </a:moveTo>
                  <a:lnTo>
                    <a:pt x="638683" y="509016"/>
                  </a:lnTo>
                  <a:lnTo>
                    <a:pt x="637540" y="509016"/>
                  </a:lnTo>
                  <a:lnTo>
                    <a:pt x="636524" y="510159"/>
                  </a:lnTo>
                  <a:lnTo>
                    <a:pt x="612648" y="560451"/>
                  </a:lnTo>
                  <a:lnTo>
                    <a:pt x="612648" y="562737"/>
                  </a:lnTo>
                  <a:lnTo>
                    <a:pt x="613791" y="562737"/>
                  </a:lnTo>
                  <a:lnTo>
                    <a:pt x="628904" y="556133"/>
                  </a:lnTo>
                  <a:lnTo>
                    <a:pt x="628904" y="614172"/>
                  </a:lnTo>
                  <a:lnTo>
                    <a:pt x="645160" y="606552"/>
                  </a:lnTo>
                  <a:lnTo>
                    <a:pt x="645160" y="556133"/>
                  </a:lnTo>
                  <a:lnTo>
                    <a:pt x="645160" y="548386"/>
                  </a:lnTo>
                  <a:lnTo>
                    <a:pt x="660273" y="541909"/>
                  </a:lnTo>
                  <a:lnTo>
                    <a:pt x="661416" y="540766"/>
                  </a:lnTo>
                  <a:lnTo>
                    <a:pt x="661416" y="538607"/>
                  </a:lnTo>
                  <a:close/>
                </a:path>
                <a:path w="875029" h="866139">
                  <a:moveTo>
                    <a:pt x="729996" y="510286"/>
                  </a:moveTo>
                  <a:lnTo>
                    <a:pt x="728853" y="508127"/>
                  </a:lnTo>
                  <a:lnTo>
                    <a:pt x="705993" y="478536"/>
                  </a:lnTo>
                  <a:lnTo>
                    <a:pt x="704850" y="478536"/>
                  </a:lnTo>
                  <a:lnTo>
                    <a:pt x="703707" y="479679"/>
                  </a:lnTo>
                  <a:lnTo>
                    <a:pt x="680847" y="529971"/>
                  </a:lnTo>
                  <a:lnTo>
                    <a:pt x="679704" y="532257"/>
                  </a:lnTo>
                  <a:lnTo>
                    <a:pt x="681863" y="532257"/>
                  </a:lnTo>
                  <a:lnTo>
                    <a:pt x="696087" y="525653"/>
                  </a:lnTo>
                  <a:lnTo>
                    <a:pt x="696087" y="583692"/>
                  </a:lnTo>
                  <a:lnTo>
                    <a:pt x="713613" y="576072"/>
                  </a:lnTo>
                  <a:lnTo>
                    <a:pt x="713613" y="525653"/>
                  </a:lnTo>
                  <a:lnTo>
                    <a:pt x="713613" y="517906"/>
                  </a:lnTo>
                  <a:lnTo>
                    <a:pt x="727837" y="511429"/>
                  </a:lnTo>
                  <a:lnTo>
                    <a:pt x="729996" y="510286"/>
                  </a:lnTo>
                  <a:close/>
                </a:path>
                <a:path w="875029" h="866139">
                  <a:moveTo>
                    <a:pt x="861060" y="196850"/>
                  </a:moveTo>
                  <a:lnTo>
                    <a:pt x="858901" y="191389"/>
                  </a:lnTo>
                  <a:lnTo>
                    <a:pt x="855599" y="188087"/>
                  </a:lnTo>
                  <a:lnTo>
                    <a:pt x="705993" y="120396"/>
                  </a:lnTo>
                  <a:lnTo>
                    <a:pt x="277876" y="313690"/>
                  </a:lnTo>
                  <a:lnTo>
                    <a:pt x="274574" y="315849"/>
                  </a:lnTo>
                  <a:lnTo>
                    <a:pt x="271272" y="319151"/>
                  </a:lnTo>
                  <a:lnTo>
                    <a:pt x="437261" y="397764"/>
                  </a:lnTo>
                  <a:lnTo>
                    <a:pt x="857758" y="204470"/>
                  </a:lnTo>
                  <a:lnTo>
                    <a:pt x="859917" y="201168"/>
                  </a:lnTo>
                  <a:lnTo>
                    <a:pt x="861060" y="196850"/>
                  </a:lnTo>
                  <a:close/>
                </a:path>
                <a:path w="875029" h="866139">
                  <a:moveTo>
                    <a:pt x="874776" y="235585"/>
                  </a:moveTo>
                  <a:lnTo>
                    <a:pt x="872617" y="232283"/>
                  </a:lnTo>
                  <a:lnTo>
                    <a:pt x="871474" y="231267"/>
                  </a:lnTo>
                  <a:lnTo>
                    <a:pt x="869315" y="230124"/>
                  </a:lnTo>
                  <a:lnTo>
                    <a:pt x="776224" y="272897"/>
                  </a:lnTo>
                  <a:lnTo>
                    <a:pt x="776224" y="410337"/>
                  </a:lnTo>
                  <a:lnTo>
                    <a:pt x="776224" y="607949"/>
                  </a:lnTo>
                  <a:lnTo>
                    <a:pt x="576961" y="705104"/>
                  </a:lnTo>
                  <a:lnTo>
                    <a:pt x="573659" y="705104"/>
                  </a:lnTo>
                  <a:lnTo>
                    <a:pt x="571500" y="704088"/>
                  </a:lnTo>
                  <a:lnTo>
                    <a:pt x="569341" y="701802"/>
                  </a:lnTo>
                  <a:lnTo>
                    <a:pt x="569341" y="502031"/>
                  </a:lnTo>
                  <a:lnTo>
                    <a:pt x="571500" y="497586"/>
                  </a:lnTo>
                  <a:lnTo>
                    <a:pt x="573659" y="494411"/>
                  </a:lnTo>
                  <a:lnTo>
                    <a:pt x="576961" y="492252"/>
                  </a:lnTo>
                  <a:lnTo>
                    <a:pt x="767461" y="404876"/>
                  </a:lnTo>
                  <a:lnTo>
                    <a:pt x="772922" y="404876"/>
                  </a:lnTo>
                  <a:lnTo>
                    <a:pt x="775208" y="407035"/>
                  </a:lnTo>
                  <a:lnTo>
                    <a:pt x="776224" y="410337"/>
                  </a:lnTo>
                  <a:lnTo>
                    <a:pt x="776224" y="272897"/>
                  </a:lnTo>
                  <a:lnTo>
                    <a:pt x="451104" y="422275"/>
                  </a:lnTo>
                  <a:lnTo>
                    <a:pt x="451104" y="865632"/>
                  </a:lnTo>
                  <a:lnTo>
                    <a:pt x="455422" y="863473"/>
                  </a:lnTo>
                  <a:lnTo>
                    <a:pt x="800912" y="705104"/>
                  </a:lnTo>
                  <a:lnTo>
                    <a:pt x="862711" y="676783"/>
                  </a:lnTo>
                  <a:lnTo>
                    <a:pt x="874776" y="658114"/>
                  </a:lnTo>
                  <a:lnTo>
                    <a:pt x="874776" y="404876"/>
                  </a:lnTo>
                  <a:lnTo>
                    <a:pt x="874776" y="235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295387" y="1833372"/>
              <a:ext cx="135635" cy="822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629400" y="1284343"/>
            <a:ext cx="98548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81BB00"/>
                </a:solidFill>
                <a:latin typeface="Carlito"/>
                <a:cs typeface="Carlito"/>
              </a:rPr>
              <a:t>E</a:t>
            </a:r>
            <a:r>
              <a:rPr sz="1800" b="1" spc="-5" dirty="0">
                <a:solidFill>
                  <a:srgbClr val="81BB00"/>
                </a:solidFill>
                <a:latin typeface="Carlito"/>
                <a:cs typeface="Carlito"/>
              </a:rPr>
              <a:t>f</a:t>
            </a:r>
            <a:r>
              <a:rPr sz="1800" b="1" spc="-10" dirty="0">
                <a:solidFill>
                  <a:srgbClr val="81BB00"/>
                </a:solidFill>
                <a:latin typeface="Carlito"/>
                <a:cs typeface="Carlito"/>
              </a:rPr>
              <a:t>f</a:t>
            </a:r>
            <a:r>
              <a:rPr sz="1800" b="1" dirty="0">
                <a:solidFill>
                  <a:srgbClr val="81BB00"/>
                </a:solidFill>
                <a:latin typeface="Carlito"/>
                <a:cs typeface="Carlito"/>
              </a:rPr>
              <a:t>icie</a:t>
            </a:r>
            <a:r>
              <a:rPr sz="1800" b="1" spc="-10" dirty="0">
                <a:solidFill>
                  <a:srgbClr val="81BB00"/>
                </a:solidFill>
                <a:latin typeface="Carlito"/>
                <a:cs typeface="Carlito"/>
              </a:rPr>
              <a:t>n</a:t>
            </a:r>
            <a:r>
              <a:rPr sz="1800" b="1" dirty="0">
                <a:solidFill>
                  <a:srgbClr val="81BB00"/>
                </a:solidFill>
                <a:latin typeface="Carlito"/>
                <a:cs typeface="Carlito"/>
              </a:rPr>
              <a:t>t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305801" y="1284343"/>
            <a:ext cx="959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81BB00"/>
                </a:solidFill>
                <a:latin typeface="Carlito"/>
                <a:cs typeface="Carlito"/>
              </a:rPr>
              <a:t>Sim</a:t>
            </a:r>
            <a:r>
              <a:rPr sz="1800" b="1" spc="5" dirty="0">
                <a:solidFill>
                  <a:srgbClr val="81BB00"/>
                </a:solidFill>
                <a:latin typeface="Carlito"/>
                <a:cs typeface="Carlito"/>
              </a:rPr>
              <a:t>p</a:t>
            </a:r>
            <a:r>
              <a:rPr sz="1800" b="1" dirty="0">
                <a:solidFill>
                  <a:srgbClr val="81BB00"/>
                </a:solidFill>
                <a:latin typeface="Carlito"/>
                <a:cs typeface="Carlito"/>
              </a:rPr>
              <a:t>le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469306" y="1304778"/>
            <a:ext cx="85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ZA" sz="1800" b="1" spc="-5" dirty="0">
                <a:solidFill>
                  <a:srgbClr val="81BB00"/>
                </a:solidFill>
                <a:latin typeface="Carlito"/>
                <a:cs typeface="Carlito"/>
              </a:rPr>
              <a:t>Cheap 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7239000" y="360934"/>
            <a:ext cx="2445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0" dirty="0">
                <a:solidFill>
                  <a:srgbClr val="929292"/>
                </a:solidFill>
                <a:latin typeface="Carlito"/>
                <a:cs typeface="Carlito"/>
              </a:rPr>
              <a:t>Key</a:t>
            </a:r>
            <a:r>
              <a:rPr sz="2400" b="0" spc="-70" dirty="0">
                <a:solidFill>
                  <a:srgbClr val="929292"/>
                </a:solidFill>
                <a:latin typeface="Carlito"/>
                <a:cs typeface="Carlito"/>
              </a:rPr>
              <a:t> </a:t>
            </a:r>
            <a:r>
              <a:rPr sz="2400" b="0" spc="-5" dirty="0">
                <a:solidFill>
                  <a:srgbClr val="929292"/>
                </a:solidFill>
                <a:latin typeface="Carlito"/>
                <a:cs typeface="Carlito"/>
              </a:rPr>
              <a:t>Concepts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90817" y="2479420"/>
            <a:ext cx="1396365" cy="1394460"/>
            <a:chOff x="6446520" y="2488692"/>
            <a:chExt cx="1396365" cy="1394460"/>
          </a:xfrm>
        </p:grpSpPr>
        <p:sp>
          <p:nvSpPr>
            <p:cNvPr id="63" name="object 63"/>
            <p:cNvSpPr/>
            <p:nvPr/>
          </p:nvSpPr>
          <p:spPr>
            <a:xfrm>
              <a:off x="6446520" y="2488692"/>
              <a:ext cx="1395983" cy="13944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486906" y="2529078"/>
              <a:ext cx="1260475" cy="1259205"/>
            </a:xfrm>
            <a:custGeom>
              <a:avLst/>
              <a:gdLst/>
              <a:ahLst/>
              <a:cxnLst/>
              <a:rect l="l" t="t" r="r" b="b"/>
              <a:pathLst>
                <a:path w="1260475" h="1259204">
                  <a:moveTo>
                    <a:pt x="630174" y="0"/>
                  </a:moveTo>
                  <a:lnTo>
                    <a:pt x="583150" y="1726"/>
                  </a:lnTo>
                  <a:lnTo>
                    <a:pt x="537064" y="6824"/>
                  </a:lnTo>
                  <a:lnTo>
                    <a:pt x="492037" y="15173"/>
                  </a:lnTo>
                  <a:lnTo>
                    <a:pt x="448191" y="26649"/>
                  </a:lnTo>
                  <a:lnTo>
                    <a:pt x="405649" y="41133"/>
                  </a:lnTo>
                  <a:lnTo>
                    <a:pt x="364532" y="58501"/>
                  </a:lnTo>
                  <a:lnTo>
                    <a:pt x="324962" y="78633"/>
                  </a:lnTo>
                  <a:lnTo>
                    <a:pt x="287062" y="101406"/>
                  </a:lnTo>
                  <a:lnTo>
                    <a:pt x="250952" y="126698"/>
                  </a:lnTo>
                  <a:lnTo>
                    <a:pt x="216756" y="154389"/>
                  </a:lnTo>
                  <a:lnTo>
                    <a:pt x="184594" y="184356"/>
                  </a:lnTo>
                  <a:lnTo>
                    <a:pt x="154589" y="216477"/>
                  </a:lnTo>
                  <a:lnTo>
                    <a:pt x="126863" y="250632"/>
                  </a:lnTo>
                  <a:lnTo>
                    <a:pt x="101538" y="286697"/>
                  </a:lnTo>
                  <a:lnTo>
                    <a:pt x="78736" y="324552"/>
                  </a:lnTo>
                  <a:lnTo>
                    <a:pt x="58578" y="364074"/>
                  </a:lnTo>
                  <a:lnTo>
                    <a:pt x="41187" y="405142"/>
                  </a:lnTo>
                  <a:lnTo>
                    <a:pt x="26685" y="447635"/>
                  </a:lnTo>
                  <a:lnTo>
                    <a:pt x="15193" y="491430"/>
                  </a:lnTo>
                  <a:lnTo>
                    <a:pt x="6833" y="536405"/>
                  </a:lnTo>
                  <a:lnTo>
                    <a:pt x="1728" y="582440"/>
                  </a:lnTo>
                  <a:lnTo>
                    <a:pt x="0" y="629412"/>
                  </a:lnTo>
                  <a:lnTo>
                    <a:pt x="1728" y="676383"/>
                  </a:lnTo>
                  <a:lnTo>
                    <a:pt x="6833" y="722418"/>
                  </a:lnTo>
                  <a:lnTo>
                    <a:pt x="15193" y="767393"/>
                  </a:lnTo>
                  <a:lnTo>
                    <a:pt x="26685" y="811188"/>
                  </a:lnTo>
                  <a:lnTo>
                    <a:pt x="41187" y="853681"/>
                  </a:lnTo>
                  <a:lnTo>
                    <a:pt x="58578" y="894749"/>
                  </a:lnTo>
                  <a:lnTo>
                    <a:pt x="78736" y="934271"/>
                  </a:lnTo>
                  <a:lnTo>
                    <a:pt x="101538" y="972126"/>
                  </a:lnTo>
                  <a:lnTo>
                    <a:pt x="126863" y="1008191"/>
                  </a:lnTo>
                  <a:lnTo>
                    <a:pt x="154589" y="1042346"/>
                  </a:lnTo>
                  <a:lnTo>
                    <a:pt x="184594" y="1074467"/>
                  </a:lnTo>
                  <a:lnTo>
                    <a:pt x="216756" y="1104434"/>
                  </a:lnTo>
                  <a:lnTo>
                    <a:pt x="250952" y="1132125"/>
                  </a:lnTo>
                  <a:lnTo>
                    <a:pt x="287062" y="1157417"/>
                  </a:lnTo>
                  <a:lnTo>
                    <a:pt x="324962" y="1180190"/>
                  </a:lnTo>
                  <a:lnTo>
                    <a:pt x="364532" y="1200322"/>
                  </a:lnTo>
                  <a:lnTo>
                    <a:pt x="405649" y="1217690"/>
                  </a:lnTo>
                  <a:lnTo>
                    <a:pt x="448191" y="1232174"/>
                  </a:lnTo>
                  <a:lnTo>
                    <a:pt x="492037" y="1243650"/>
                  </a:lnTo>
                  <a:lnTo>
                    <a:pt x="537064" y="1251999"/>
                  </a:lnTo>
                  <a:lnTo>
                    <a:pt x="583150" y="1257097"/>
                  </a:lnTo>
                  <a:lnTo>
                    <a:pt x="630174" y="1258824"/>
                  </a:lnTo>
                  <a:lnTo>
                    <a:pt x="677197" y="1257097"/>
                  </a:lnTo>
                  <a:lnTo>
                    <a:pt x="723283" y="1251999"/>
                  </a:lnTo>
                  <a:lnTo>
                    <a:pt x="768310" y="1243650"/>
                  </a:lnTo>
                  <a:lnTo>
                    <a:pt x="812156" y="1232174"/>
                  </a:lnTo>
                  <a:lnTo>
                    <a:pt x="854698" y="1217690"/>
                  </a:lnTo>
                  <a:lnTo>
                    <a:pt x="895815" y="1200322"/>
                  </a:lnTo>
                  <a:lnTo>
                    <a:pt x="935385" y="1180190"/>
                  </a:lnTo>
                  <a:lnTo>
                    <a:pt x="973285" y="1157417"/>
                  </a:lnTo>
                  <a:lnTo>
                    <a:pt x="1009395" y="1132125"/>
                  </a:lnTo>
                  <a:lnTo>
                    <a:pt x="1043591" y="1104434"/>
                  </a:lnTo>
                  <a:lnTo>
                    <a:pt x="1075753" y="1074467"/>
                  </a:lnTo>
                  <a:lnTo>
                    <a:pt x="1105758" y="1042346"/>
                  </a:lnTo>
                  <a:lnTo>
                    <a:pt x="1133484" y="1008191"/>
                  </a:lnTo>
                  <a:lnTo>
                    <a:pt x="1158809" y="972126"/>
                  </a:lnTo>
                  <a:lnTo>
                    <a:pt x="1181611" y="934271"/>
                  </a:lnTo>
                  <a:lnTo>
                    <a:pt x="1201769" y="894749"/>
                  </a:lnTo>
                  <a:lnTo>
                    <a:pt x="1219160" y="853681"/>
                  </a:lnTo>
                  <a:lnTo>
                    <a:pt x="1233662" y="811188"/>
                  </a:lnTo>
                  <a:lnTo>
                    <a:pt x="1245154" y="767393"/>
                  </a:lnTo>
                  <a:lnTo>
                    <a:pt x="1253514" y="722418"/>
                  </a:lnTo>
                  <a:lnTo>
                    <a:pt x="1258619" y="676383"/>
                  </a:lnTo>
                  <a:lnTo>
                    <a:pt x="1260348" y="629412"/>
                  </a:lnTo>
                  <a:lnTo>
                    <a:pt x="1258619" y="582440"/>
                  </a:lnTo>
                  <a:lnTo>
                    <a:pt x="1253514" y="536405"/>
                  </a:lnTo>
                  <a:lnTo>
                    <a:pt x="1245154" y="491430"/>
                  </a:lnTo>
                  <a:lnTo>
                    <a:pt x="1233662" y="447635"/>
                  </a:lnTo>
                  <a:lnTo>
                    <a:pt x="1219160" y="405142"/>
                  </a:lnTo>
                  <a:lnTo>
                    <a:pt x="1201769" y="364074"/>
                  </a:lnTo>
                  <a:lnTo>
                    <a:pt x="1181611" y="324552"/>
                  </a:lnTo>
                  <a:lnTo>
                    <a:pt x="1158809" y="286697"/>
                  </a:lnTo>
                  <a:lnTo>
                    <a:pt x="1133484" y="250632"/>
                  </a:lnTo>
                  <a:lnTo>
                    <a:pt x="1105758" y="216477"/>
                  </a:lnTo>
                  <a:lnTo>
                    <a:pt x="1075753" y="184356"/>
                  </a:lnTo>
                  <a:lnTo>
                    <a:pt x="1043591" y="154389"/>
                  </a:lnTo>
                  <a:lnTo>
                    <a:pt x="1009395" y="126698"/>
                  </a:lnTo>
                  <a:lnTo>
                    <a:pt x="973285" y="101406"/>
                  </a:lnTo>
                  <a:lnTo>
                    <a:pt x="935385" y="78633"/>
                  </a:lnTo>
                  <a:lnTo>
                    <a:pt x="895815" y="58501"/>
                  </a:lnTo>
                  <a:lnTo>
                    <a:pt x="854698" y="41133"/>
                  </a:lnTo>
                  <a:lnTo>
                    <a:pt x="812156" y="26649"/>
                  </a:lnTo>
                  <a:lnTo>
                    <a:pt x="768310" y="15173"/>
                  </a:lnTo>
                  <a:lnTo>
                    <a:pt x="723283" y="6824"/>
                  </a:lnTo>
                  <a:lnTo>
                    <a:pt x="677197" y="1726"/>
                  </a:lnTo>
                  <a:lnTo>
                    <a:pt x="630174" y="0"/>
                  </a:lnTo>
                  <a:close/>
                </a:path>
              </a:pathLst>
            </a:custGeom>
            <a:solidFill>
              <a:srgbClr val="81B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486906" y="2529078"/>
              <a:ext cx="1260475" cy="1259205"/>
            </a:xfrm>
            <a:custGeom>
              <a:avLst/>
              <a:gdLst/>
              <a:ahLst/>
              <a:cxnLst/>
              <a:rect l="l" t="t" r="r" b="b"/>
              <a:pathLst>
                <a:path w="1260475" h="1259204">
                  <a:moveTo>
                    <a:pt x="0" y="629412"/>
                  </a:moveTo>
                  <a:lnTo>
                    <a:pt x="1728" y="582440"/>
                  </a:lnTo>
                  <a:lnTo>
                    <a:pt x="6833" y="536405"/>
                  </a:lnTo>
                  <a:lnTo>
                    <a:pt x="15193" y="491430"/>
                  </a:lnTo>
                  <a:lnTo>
                    <a:pt x="26685" y="447635"/>
                  </a:lnTo>
                  <a:lnTo>
                    <a:pt x="41187" y="405142"/>
                  </a:lnTo>
                  <a:lnTo>
                    <a:pt x="58578" y="364074"/>
                  </a:lnTo>
                  <a:lnTo>
                    <a:pt x="78736" y="324552"/>
                  </a:lnTo>
                  <a:lnTo>
                    <a:pt x="101538" y="286697"/>
                  </a:lnTo>
                  <a:lnTo>
                    <a:pt x="126863" y="250632"/>
                  </a:lnTo>
                  <a:lnTo>
                    <a:pt x="154589" y="216477"/>
                  </a:lnTo>
                  <a:lnTo>
                    <a:pt x="184594" y="184356"/>
                  </a:lnTo>
                  <a:lnTo>
                    <a:pt x="216756" y="154389"/>
                  </a:lnTo>
                  <a:lnTo>
                    <a:pt x="250952" y="126698"/>
                  </a:lnTo>
                  <a:lnTo>
                    <a:pt x="287062" y="101406"/>
                  </a:lnTo>
                  <a:lnTo>
                    <a:pt x="324962" y="78633"/>
                  </a:lnTo>
                  <a:lnTo>
                    <a:pt x="364532" y="58501"/>
                  </a:lnTo>
                  <a:lnTo>
                    <a:pt x="405649" y="41133"/>
                  </a:lnTo>
                  <a:lnTo>
                    <a:pt x="448191" y="26649"/>
                  </a:lnTo>
                  <a:lnTo>
                    <a:pt x="492037" y="15173"/>
                  </a:lnTo>
                  <a:lnTo>
                    <a:pt x="537064" y="6824"/>
                  </a:lnTo>
                  <a:lnTo>
                    <a:pt x="583150" y="1726"/>
                  </a:lnTo>
                  <a:lnTo>
                    <a:pt x="630174" y="0"/>
                  </a:lnTo>
                  <a:lnTo>
                    <a:pt x="677197" y="1726"/>
                  </a:lnTo>
                  <a:lnTo>
                    <a:pt x="723283" y="6824"/>
                  </a:lnTo>
                  <a:lnTo>
                    <a:pt x="768310" y="15173"/>
                  </a:lnTo>
                  <a:lnTo>
                    <a:pt x="812156" y="26649"/>
                  </a:lnTo>
                  <a:lnTo>
                    <a:pt x="854698" y="41133"/>
                  </a:lnTo>
                  <a:lnTo>
                    <a:pt x="895815" y="58501"/>
                  </a:lnTo>
                  <a:lnTo>
                    <a:pt x="935385" y="78633"/>
                  </a:lnTo>
                  <a:lnTo>
                    <a:pt x="973285" y="101406"/>
                  </a:lnTo>
                  <a:lnTo>
                    <a:pt x="1009395" y="126698"/>
                  </a:lnTo>
                  <a:lnTo>
                    <a:pt x="1043591" y="154389"/>
                  </a:lnTo>
                  <a:lnTo>
                    <a:pt x="1075753" y="184356"/>
                  </a:lnTo>
                  <a:lnTo>
                    <a:pt x="1105758" y="216477"/>
                  </a:lnTo>
                  <a:lnTo>
                    <a:pt x="1133484" y="250632"/>
                  </a:lnTo>
                  <a:lnTo>
                    <a:pt x="1158809" y="286697"/>
                  </a:lnTo>
                  <a:lnTo>
                    <a:pt x="1181611" y="324552"/>
                  </a:lnTo>
                  <a:lnTo>
                    <a:pt x="1201769" y="364074"/>
                  </a:lnTo>
                  <a:lnTo>
                    <a:pt x="1219160" y="405142"/>
                  </a:lnTo>
                  <a:lnTo>
                    <a:pt x="1233662" y="447635"/>
                  </a:lnTo>
                  <a:lnTo>
                    <a:pt x="1245154" y="491430"/>
                  </a:lnTo>
                  <a:lnTo>
                    <a:pt x="1253514" y="536405"/>
                  </a:lnTo>
                  <a:lnTo>
                    <a:pt x="1258619" y="582440"/>
                  </a:lnTo>
                  <a:lnTo>
                    <a:pt x="1260348" y="629412"/>
                  </a:lnTo>
                  <a:lnTo>
                    <a:pt x="1258619" y="676383"/>
                  </a:lnTo>
                  <a:lnTo>
                    <a:pt x="1253514" y="722418"/>
                  </a:lnTo>
                  <a:lnTo>
                    <a:pt x="1245154" y="767393"/>
                  </a:lnTo>
                  <a:lnTo>
                    <a:pt x="1233662" y="811188"/>
                  </a:lnTo>
                  <a:lnTo>
                    <a:pt x="1219160" y="853681"/>
                  </a:lnTo>
                  <a:lnTo>
                    <a:pt x="1201769" y="894749"/>
                  </a:lnTo>
                  <a:lnTo>
                    <a:pt x="1181611" y="934271"/>
                  </a:lnTo>
                  <a:lnTo>
                    <a:pt x="1158809" y="972126"/>
                  </a:lnTo>
                  <a:lnTo>
                    <a:pt x="1133484" y="1008191"/>
                  </a:lnTo>
                  <a:lnTo>
                    <a:pt x="1105758" y="1042346"/>
                  </a:lnTo>
                  <a:lnTo>
                    <a:pt x="1075753" y="1074467"/>
                  </a:lnTo>
                  <a:lnTo>
                    <a:pt x="1043591" y="1104434"/>
                  </a:lnTo>
                  <a:lnTo>
                    <a:pt x="1009395" y="1132125"/>
                  </a:lnTo>
                  <a:lnTo>
                    <a:pt x="973285" y="1157417"/>
                  </a:lnTo>
                  <a:lnTo>
                    <a:pt x="935385" y="1180190"/>
                  </a:lnTo>
                  <a:lnTo>
                    <a:pt x="895815" y="1200322"/>
                  </a:lnTo>
                  <a:lnTo>
                    <a:pt x="854698" y="1217690"/>
                  </a:lnTo>
                  <a:lnTo>
                    <a:pt x="812156" y="1232174"/>
                  </a:lnTo>
                  <a:lnTo>
                    <a:pt x="768310" y="1243650"/>
                  </a:lnTo>
                  <a:lnTo>
                    <a:pt x="723283" y="1251999"/>
                  </a:lnTo>
                  <a:lnTo>
                    <a:pt x="677197" y="1257097"/>
                  </a:lnTo>
                  <a:lnTo>
                    <a:pt x="630174" y="1258824"/>
                  </a:lnTo>
                  <a:lnTo>
                    <a:pt x="583150" y="1257097"/>
                  </a:lnTo>
                  <a:lnTo>
                    <a:pt x="537064" y="1251999"/>
                  </a:lnTo>
                  <a:lnTo>
                    <a:pt x="492037" y="1243650"/>
                  </a:lnTo>
                  <a:lnTo>
                    <a:pt x="448191" y="1232174"/>
                  </a:lnTo>
                  <a:lnTo>
                    <a:pt x="405649" y="1217690"/>
                  </a:lnTo>
                  <a:lnTo>
                    <a:pt x="364532" y="1200322"/>
                  </a:lnTo>
                  <a:lnTo>
                    <a:pt x="324962" y="1180190"/>
                  </a:lnTo>
                  <a:lnTo>
                    <a:pt x="287062" y="1157417"/>
                  </a:lnTo>
                  <a:lnTo>
                    <a:pt x="250952" y="1132125"/>
                  </a:lnTo>
                  <a:lnTo>
                    <a:pt x="216756" y="1104434"/>
                  </a:lnTo>
                  <a:lnTo>
                    <a:pt x="184594" y="1074467"/>
                  </a:lnTo>
                  <a:lnTo>
                    <a:pt x="154589" y="1042346"/>
                  </a:lnTo>
                  <a:lnTo>
                    <a:pt x="126863" y="1008191"/>
                  </a:lnTo>
                  <a:lnTo>
                    <a:pt x="101538" y="972126"/>
                  </a:lnTo>
                  <a:lnTo>
                    <a:pt x="78736" y="934271"/>
                  </a:lnTo>
                  <a:lnTo>
                    <a:pt x="58578" y="894749"/>
                  </a:lnTo>
                  <a:lnTo>
                    <a:pt x="41187" y="853681"/>
                  </a:lnTo>
                  <a:lnTo>
                    <a:pt x="26685" y="811188"/>
                  </a:lnTo>
                  <a:lnTo>
                    <a:pt x="15193" y="767393"/>
                  </a:lnTo>
                  <a:lnTo>
                    <a:pt x="6833" y="722418"/>
                  </a:lnTo>
                  <a:lnTo>
                    <a:pt x="1728" y="676383"/>
                  </a:lnTo>
                  <a:lnTo>
                    <a:pt x="0" y="62941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798564" y="2660903"/>
              <a:ext cx="696595" cy="822960"/>
            </a:xfrm>
            <a:custGeom>
              <a:avLst/>
              <a:gdLst/>
              <a:ahLst/>
              <a:cxnLst/>
              <a:rect l="l" t="t" r="r" b="b"/>
              <a:pathLst>
                <a:path w="696595" h="822960">
                  <a:moveTo>
                    <a:pt x="172212" y="460248"/>
                  </a:moveTo>
                  <a:lnTo>
                    <a:pt x="106680" y="460248"/>
                  </a:lnTo>
                  <a:lnTo>
                    <a:pt x="106680" y="490728"/>
                  </a:lnTo>
                  <a:lnTo>
                    <a:pt x="172212" y="490728"/>
                  </a:lnTo>
                  <a:lnTo>
                    <a:pt x="172212" y="460248"/>
                  </a:lnTo>
                  <a:close/>
                </a:path>
                <a:path w="696595" h="822960">
                  <a:moveTo>
                    <a:pt x="236220" y="608965"/>
                  </a:moveTo>
                  <a:lnTo>
                    <a:pt x="213995" y="586740"/>
                  </a:lnTo>
                  <a:lnTo>
                    <a:pt x="166116" y="634619"/>
                  </a:lnTo>
                  <a:lnTo>
                    <a:pt x="188341" y="656844"/>
                  </a:lnTo>
                  <a:lnTo>
                    <a:pt x="236220" y="608965"/>
                  </a:lnTo>
                  <a:close/>
                </a:path>
                <a:path w="696595" h="822960">
                  <a:moveTo>
                    <a:pt x="236220" y="341249"/>
                  </a:moveTo>
                  <a:lnTo>
                    <a:pt x="188341" y="292608"/>
                  </a:lnTo>
                  <a:lnTo>
                    <a:pt x="166116" y="316357"/>
                  </a:lnTo>
                  <a:lnTo>
                    <a:pt x="213995" y="362712"/>
                  </a:lnTo>
                  <a:lnTo>
                    <a:pt x="236220" y="341249"/>
                  </a:lnTo>
                  <a:close/>
                </a:path>
                <a:path w="696595" h="822960">
                  <a:moveTo>
                    <a:pt x="364236" y="650748"/>
                  </a:moveTo>
                  <a:lnTo>
                    <a:pt x="332232" y="650748"/>
                  </a:lnTo>
                  <a:lnTo>
                    <a:pt x="332232" y="717804"/>
                  </a:lnTo>
                  <a:lnTo>
                    <a:pt x="364236" y="717804"/>
                  </a:lnTo>
                  <a:lnTo>
                    <a:pt x="364236" y="650748"/>
                  </a:lnTo>
                  <a:close/>
                </a:path>
                <a:path w="696595" h="822960">
                  <a:moveTo>
                    <a:pt x="364236" y="231648"/>
                  </a:moveTo>
                  <a:lnTo>
                    <a:pt x="332232" y="231648"/>
                  </a:lnTo>
                  <a:lnTo>
                    <a:pt x="332232" y="301752"/>
                  </a:lnTo>
                  <a:lnTo>
                    <a:pt x="364236" y="301752"/>
                  </a:lnTo>
                  <a:lnTo>
                    <a:pt x="364236" y="231648"/>
                  </a:lnTo>
                  <a:close/>
                </a:path>
                <a:path w="696595" h="822960">
                  <a:moveTo>
                    <a:pt x="530352" y="316357"/>
                  </a:moveTo>
                  <a:lnTo>
                    <a:pt x="507365" y="292608"/>
                  </a:lnTo>
                  <a:lnTo>
                    <a:pt x="460248" y="341249"/>
                  </a:lnTo>
                  <a:lnTo>
                    <a:pt x="483235" y="362712"/>
                  </a:lnTo>
                  <a:lnTo>
                    <a:pt x="530352" y="316357"/>
                  </a:lnTo>
                  <a:close/>
                </a:path>
                <a:path w="696595" h="822960">
                  <a:moveTo>
                    <a:pt x="533400" y="634619"/>
                  </a:moveTo>
                  <a:lnTo>
                    <a:pt x="485013" y="586740"/>
                  </a:lnTo>
                  <a:lnTo>
                    <a:pt x="460248" y="608965"/>
                  </a:lnTo>
                  <a:lnTo>
                    <a:pt x="510921" y="656844"/>
                  </a:lnTo>
                  <a:lnTo>
                    <a:pt x="533400" y="634619"/>
                  </a:lnTo>
                  <a:close/>
                </a:path>
                <a:path w="696595" h="822960">
                  <a:moveTo>
                    <a:pt x="537972" y="377952"/>
                  </a:moveTo>
                  <a:lnTo>
                    <a:pt x="346329" y="433197"/>
                  </a:lnTo>
                  <a:lnTo>
                    <a:pt x="338074" y="434340"/>
                  </a:lnTo>
                  <a:lnTo>
                    <a:pt x="332232" y="436626"/>
                  </a:lnTo>
                  <a:lnTo>
                    <a:pt x="323977" y="441325"/>
                  </a:lnTo>
                  <a:lnTo>
                    <a:pt x="316865" y="447294"/>
                  </a:lnTo>
                  <a:lnTo>
                    <a:pt x="307467" y="461264"/>
                  </a:lnTo>
                  <a:lnTo>
                    <a:pt x="306324" y="469519"/>
                  </a:lnTo>
                  <a:lnTo>
                    <a:pt x="306324" y="480060"/>
                  </a:lnTo>
                  <a:lnTo>
                    <a:pt x="307467" y="487172"/>
                  </a:lnTo>
                  <a:lnTo>
                    <a:pt x="308737" y="495427"/>
                  </a:lnTo>
                  <a:lnTo>
                    <a:pt x="313436" y="503555"/>
                  </a:lnTo>
                  <a:lnTo>
                    <a:pt x="320421" y="510667"/>
                  </a:lnTo>
                  <a:lnTo>
                    <a:pt x="326263" y="515366"/>
                  </a:lnTo>
                  <a:lnTo>
                    <a:pt x="334518" y="517652"/>
                  </a:lnTo>
                  <a:lnTo>
                    <a:pt x="342773" y="521208"/>
                  </a:lnTo>
                  <a:lnTo>
                    <a:pt x="352171" y="521208"/>
                  </a:lnTo>
                  <a:lnTo>
                    <a:pt x="360426" y="520065"/>
                  </a:lnTo>
                  <a:lnTo>
                    <a:pt x="368681" y="516509"/>
                  </a:lnTo>
                  <a:lnTo>
                    <a:pt x="375666" y="512953"/>
                  </a:lnTo>
                  <a:lnTo>
                    <a:pt x="382778" y="507111"/>
                  </a:lnTo>
                  <a:lnTo>
                    <a:pt x="537972" y="377952"/>
                  </a:lnTo>
                  <a:close/>
                </a:path>
                <a:path w="696595" h="822960">
                  <a:moveTo>
                    <a:pt x="591312" y="460248"/>
                  </a:moveTo>
                  <a:lnTo>
                    <a:pt x="525780" y="460248"/>
                  </a:lnTo>
                  <a:lnTo>
                    <a:pt x="525780" y="490728"/>
                  </a:lnTo>
                  <a:lnTo>
                    <a:pt x="591312" y="490728"/>
                  </a:lnTo>
                  <a:lnTo>
                    <a:pt x="591312" y="460248"/>
                  </a:lnTo>
                  <a:close/>
                </a:path>
                <a:path w="696595" h="822960">
                  <a:moveTo>
                    <a:pt x="696468" y="473456"/>
                  </a:moveTo>
                  <a:lnTo>
                    <a:pt x="690626" y="405638"/>
                  </a:lnTo>
                  <a:lnTo>
                    <a:pt x="670687" y="341376"/>
                  </a:lnTo>
                  <a:lnTo>
                    <a:pt x="639064" y="282829"/>
                  </a:lnTo>
                  <a:lnTo>
                    <a:pt x="623951" y="263626"/>
                  </a:lnTo>
                  <a:lnTo>
                    <a:pt x="623951" y="473456"/>
                  </a:lnTo>
                  <a:lnTo>
                    <a:pt x="623951" y="493268"/>
                  </a:lnTo>
                  <a:lnTo>
                    <a:pt x="614553" y="547116"/>
                  </a:lnTo>
                  <a:lnTo>
                    <a:pt x="602869" y="581025"/>
                  </a:lnTo>
                  <a:lnTo>
                    <a:pt x="597027" y="597408"/>
                  </a:lnTo>
                  <a:lnTo>
                    <a:pt x="588772" y="613664"/>
                  </a:lnTo>
                  <a:lnTo>
                    <a:pt x="579374" y="627761"/>
                  </a:lnTo>
                  <a:lnTo>
                    <a:pt x="567690" y="641731"/>
                  </a:lnTo>
                  <a:lnTo>
                    <a:pt x="557149" y="656971"/>
                  </a:lnTo>
                  <a:lnTo>
                    <a:pt x="523240" y="688467"/>
                  </a:lnTo>
                  <a:lnTo>
                    <a:pt x="477520" y="718947"/>
                  </a:lnTo>
                  <a:lnTo>
                    <a:pt x="428371" y="739902"/>
                  </a:lnTo>
                  <a:lnTo>
                    <a:pt x="375793" y="749300"/>
                  </a:lnTo>
                  <a:lnTo>
                    <a:pt x="347599" y="750443"/>
                  </a:lnTo>
                  <a:lnTo>
                    <a:pt x="319532" y="749300"/>
                  </a:lnTo>
                  <a:lnTo>
                    <a:pt x="265684" y="739902"/>
                  </a:lnTo>
                  <a:lnTo>
                    <a:pt x="217678" y="718947"/>
                  </a:lnTo>
                  <a:lnTo>
                    <a:pt x="152146" y="670941"/>
                  </a:lnTo>
                  <a:lnTo>
                    <a:pt x="127635" y="641731"/>
                  </a:lnTo>
                  <a:lnTo>
                    <a:pt x="99441" y="597408"/>
                  </a:lnTo>
                  <a:lnTo>
                    <a:pt x="91313" y="581025"/>
                  </a:lnTo>
                  <a:lnTo>
                    <a:pt x="76073" y="529590"/>
                  </a:lnTo>
                  <a:lnTo>
                    <a:pt x="71374" y="493268"/>
                  </a:lnTo>
                  <a:lnTo>
                    <a:pt x="71374" y="446532"/>
                  </a:lnTo>
                  <a:lnTo>
                    <a:pt x="83058" y="393954"/>
                  </a:lnTo>
                  <a:lnTo>
                    <a:pt x="101854" y="346075"/>
                  </a:lnTo>
                  <a:lnTo>
                    <a:pt x="132207" y="300482"/>
                  </a:lnTo>
                  <a:lnTo>
                    <a:pt x="173228" y="260731"/>
                  </a:lnTo>
                  <a:lnTo>
                    <a:pt x="217678" y="230251"/>
                  </a:lnTo>
                  <a:lnTo>
                    <a:pt x="265684" y="209296"/>
                  </a:lnTo>
                  <a:lnTo>
                    <a:pt x="319532" y="199898"/>
                  </a:lnTo>
                  <a:lnTo>
                    <a:pt x="347599" y="198755"/>
                  </a:lnTo>
                  <a:lnTo>
                    <a:pt x="375793" y="199898"/>
                  </a:lnTo>
                  <a:lnTo>
                    <a:pt x="428371" y="209296"/>
                  </a:lnTo>
                  <a:lnTo>
                    <a:pt x="477520" y="230251"/>
                  </a:lnTo>
                  <a:lnTo>
                    <a:pt x="523240" y="260731"/>
                  </a:lnTo>
                  <a:lnTo>
                    <a:pt x="561848" y="300482"/>
                  </a:lnTo>
                  <a:lnTo>
                    <a:pt x="592328" y="346075"/>
                  </a:lnTo>
                  <a:lnTo>
                    <a:pt x="613410" y="393954"/>
                  </a:lnTo>
                  <a:lnTo>
                    <a:pt x="622681" y="446532"/>
                  </a:lnTo>
                  <a:lnTo>
                    <a:pt x="623951" y="473456"/>
                  </a:lnTo>
                  <a:lnTo>
                    <a:pt x="623951" y="263626"/>
                  </a:lnTo>
                  <a:lnTo>
                    <a:pt x="617982" y="256032"/>
                  </a:lnTo>
                  <a:lnTo>
                    <a:pt x="593471" y="229108"/>
                  </a:lnTo>
                  <a:lnTo>
                    <a:pt x="567690" y="204597"/>
                  </a:lnTo>
                  <a:lnTo>
                    <a:pt x="559790" y="198755"/>
                  </a:lnTo>
                  <a:lnTo>
                    <a:pt x="548652" y="190500"/>
                  </a:lnTo>
                  <a:lnTo>
                    <a:pt x="511556" y="168275"/>
                  </a:lnTo>
                  <a:lnTo>
                    <a:pt x="450596" y="142621"/>
                  </a:lnTo>
                  <a:lnTo>
                    <a:pt x="382778" y="129794"/>
                  </a:lnTo>
                  <a:lnTo>
                    <a:pt x="347599" y="128524"/>
                  </a:lnTo>
                  <a:lnTo>
                    <a:pt x="313690" y="129794"/>
                  </a:lnTo>
                  <a:lnTo>
                    <a:pt x="282067" y="133223"/>
                  </a:lnTo>
                  <a:lnTo>
                    <a:pt x="250444" y="141478"/>
                  </a:lnTo>
                  <a:lnTo>
                    <a:pt x="217678" y="152019"/>
                  </a:lnTo>
                  <a:lnTo>
                    <a:pt x="216535" y="152019"/>
                  </a:lnTo>
                  <a:lnTo>
                    <a:pt x="209550" y="153162"/>
                  </a:lnTo>
                  <a:lnTo>
                    <a:pt x="204851" y="153162"/>
                  </a:lnTo>
                  <a:lnTo>
                    <a:pt x="201295" y="150749"/>
                  </a:lnTo>
                  <a:lnTo>
                    <a:pt x="199009" y="147320"/>
                  </a:lnTo>
                  <a:lnTo>
                    <a:pt x="199009" y="139065"/>
                  </a:lnTo>
                  <a:lnTo>
                    <a:pt x="201295" y="134493"/>
                  </a:lnTo>
                  <a:lnTo>
                    <a:pt x="203708" y="133223"/>
                  </a:lnTo>
                  <a:lnTo>
                    <a:pt x="224790" y="121539"/>
                  </a:lnTo>
                  <a:lnTo>
                    <a:pt x="230632" y="116840"/>
                  </a:lnTo>
                  <a:lnTo>
                    <a:pt x="235331" y="110998"/>
                  </a:lnTo>
                  <a:lnTo>
                    <a:pt x="238760" y="105156"/>
                  </a:lnTo>
                  <a:lnTo>
                    <a:pt x="242316" y="99314"/>
                  </a:lnTo>
                  <a:lnTo>
                    <a:pt x="242316" y="86487"/>
                  </a:lnTo>
                  <a:lnTo>
                    <a:pt x="238760" y="79502"/>
                  </a:lnTo>
                  <a:lnTo>
                    <a:pt x="235331" y="72517"/>
                  </a:lnTo>
                  <a:lnTo>
                    <a:pt x="201295" y="17526"/>
                  </a:lnTo>
                  <a:lnTo>
                    <a:pt x="196596" y="11684"/>
                  </a:lnTo>
                  <a:lnTo>
                    <a:pt x="192024" y="5842"/>
                  </a:lnTo>
                  <a:lnTo>
                    <a:pt x="186055" y="3556"/>
                  </a:lnTo>
                  <a:lnTo>
                    <a:pt x="181483" y="0"/>
                  </a:lnTo>
                  <a:lnTo>
                    <a:pt x="168529" y="0"/>
                  </a:lnTo>
                  <a:lnTo>
                    <a:pt x="160401" y="3556"/>
                  </a:lnTo>
                  <a:lnTo>
                    <a:pt x="153289" y="5842"/>
                  </a:lnTo>
                  <a:lnTo>
                    <a:pt x="24638" y="85344"/>
                  </a:lnTo>
                  <a:lnTo>
                    <a:pt x="17526" y="90043"/>
                  </a:lnTo>
                  <a:lnTo>
                    <a:pt x="12827" y="94742"/>
                  </a:lnTo>
                  <a:lnTo>
                    <a:pt x="9398" y="100584"/>
                  </a:lnTo>
                  <a:lnTo>
                    <a:pt x="5842" y="107569"/>
                  </a:lnTo>
                  <a:lnTo>
                    <a:pt x="5842" y="118110"/>
                  </a:lnTo>
                  <a:lnTo>
                    <a:pt x="9398" y="126238"/>
                  </a:lnTo>
                  <a:lnTo>
                    <a:pt x="12827" y="133223"/>
                  </a:lnTo>
                  <a:lnTo>
                    <a:pt x="45593" y="187071"/>
                  </a:lnTo>
                  <a:lnTo>
                    <a:pt x="50292" y="195199"/>
                  </a:lnTo>
                  <a:lnTo>
                    <a:pt x="56134" y="199898"/>
                  </a:lnTo>
                  <a:lnTo>
                    <a:pt x="61976" y="203454"/>
                  </a:lnTo>
                  <a:lnTo>
                    <a:pt x="69088" y="206883"/>
                  </a:lnTo>
                  <a:lnTo>
                    <a:pt x="79629" y="206883"/>
                  </a:lnTo>
                  <a:lnTo>
                    <a:pt x="87757" y="203454"/>
                  </a:lnTo>
                  <a:lnTo>
                    <a:pt x="93599" y="199898"/>
                  </a:lnTo>
                  <a:lnTo>
                    <a:pt x="108839" y="191770"/>
                  </a:lnTo>
                  <a:lnTo>
                    <a:pt x="113538" y="190500"/>
                  </a:lnTo>
                  <a:lnTo>
                    <a:pt x="118237" y="191770"/>
                  </a:lnTo>
                  <a:lnTo>
                    <a:pt x="121793" y="194056"/>
                  </a:lnTo>
                  <a:lnTo>
                    <a:pt x="125222" y="196342"/>
                  </a:lnTo>
                  <a:lnTo>
                    <a:pt x="125222" y="206883"/>
                  </a:lnTo>
                  <a:lnTo>
                    <a:pt x="121793" y="209296"/>
                  </a:lnTo>
                  <a:lnTo>
                    <a:pt x="99441" y="230251"/>
                  </a:lnTo>
                  <a:lnTo>
                    <a:pt x="60833" y="270002"/>
                  </a:lnTo>
                  <a:lnTo>
                    <a:pt x="26924" y="334264"/>
                  </a:lnTo>
                  <a:lnTo>
                    <a:pt x="4699" y="405638"/>
                  </a:lnTo>
                  <a:lnTo>
                    <a:pt x="0" y="473456"/>
                  </a:lnTo>
                  <a:lnTo>
                    <a:pt x="1143" y="510794"/>
                  </a:lnTo>
                  <a:lnTo>
                    <a:pt x="14097" y="579755"/>
                  </a:lnTo>
                  <a:lnTo>
                    <a:pt x="41021" y="641731"/>
                  </a:lnTo>
                  <a:lnTo>
                    <a:pt x="78486" y="696722"/>
                  </a:lnTo>
                  <a:lnTo>
                    <a:pt x="126365" y="744601"/>
                  </a:lnTo>
                  <a:lnTo>
                    <a:pt x="183769" y="783209"/>
                  </a:lnTo>
                  <a:lnTo>
                    <a:pt x="244602" y="808990"/>
                  </a:lnTo>
                  <a:lnTo>
                    <a:pt x="312547" y="821817"/>
                  </a:lnTo>
                  <a:lnTo>
                    <a:pt x="347599" y="822960"/>
                  </a:lnTo>
                  <a:lnTo>
                    <a:pt x="382778" y="821817"/>
                  </a:lnTo>
                  <a:lnTo>
                    <a:pt x="450596" y="808990"/>
                  </a:lnTo>
                  <a:lnTo>
                    <a:pt x="511556" y="783209"/>
                  </a:lnTo>
                  <a:lnTo>
                    <a:pt x="560222" y="750443"/>
                  </a:lnTo>
                  <a:lnTo>
                    <a:pt x="567690" y="744601"/>
                  </a:lnTo>
                  <a:lnTo>
                    <a:pt x="617982" y="696722"/>
                  </a:lnTo>
                  <a:lnTo>
                    <a:pt x="654304" y="641731"/>
                  </a:lnTo>
                  <a:lnTo>
                    <a:pt x="680085" y="579755"/>
                  </a:lnTo>
                  <a:lnTo>
                    <a:pt x="690626" y="545973"/>
                  </a:lnTo>
                  <a:lnTo>
                    <a:pt x="695325" y="510794"/>
                  </a:lnTo>
                  <a:lnTo>
                    <a:pt x="696468" y="4734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751320" y="2912364"/>
              <a:ext cx="108203" cy="152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679576" y="2732939"/>
            <a:ext cx="4109718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ZA" sz="1400" b="1" i="0" u="none" strike="noStrike" dirty="0">
                <a:solidFill>
                  <a:schemeClr val="accent6"/>
                </a:solidFill>
                <a:effectLst/>
                <a:latin typeface="Trebuchet MS" panose="020B0603020202020204" pitchFamily="34" charset="0"/>
              </a:rPr>
              <a:t>Production Level: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Weekly Satellite Data monitoring for crops yielding identifying specific farming land along with crops stress monitoring. </a:t>
            </a:r>
            <a:r>
              <a:rPr lang="en-ZA" sz="1400" b="1" i="0" u="none" strike="noStrike" dirty="0">
                <a:effectLst/>
                <a:latin typeface="Trebuchet MS" panose="020B0603020202020204" pitchFamily="34" charset="0"/>
              </a:rPr>
              <a:t> </a:t>
            </a:r>
            <a:endParaRPr sz="1400" dirty="0">
              <a:latin typeface="Carlito"/>
              <a:cs typeface="Carlito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A5061D5-7620-4105-9939-839A87B294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9702" t="10724" r="14377" b="16971"/>
          <a:stretch/>
        </p:blipFill>
        <p:spPr>
          <a:xfrm>
            <a:off x="0" y="147144"/>
            <a:ext cx="1216666" cy="118295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A69AB7E-7965-4D74-B2E2-604936DFCC2A}"/>
              </a:ext>
            </a:extLst>
          </p:cNvPr>
          <p:cNvSpPr txBox="1"/>
          <p:nvPr/>
        </p:nvSpPr>
        <p:spPr>
          <a:xfrm>
            <a:off x="403464" y="1418149"/>
            <a:ext cx="5354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accent5"/>
                </a:solidFill>
              </a:rPr>
              <a:t>FreeHunger is an affordable solution to provide farmers and NGOs with a complete set of necessary agricultural and food system data </a:t>
            </a:r>
          </a:p>
        </p:txBody>
      </p:sp>
      <p:sp>
        <p:nvSpPr>
          <p:cNvPr id="72" name="object 68">
            <a:extLst>
              <a:ext uri="{FF2B5EF4-FFF2-40B4-BE49-F238E27FC236}">
                <a16:creationId xmlns:a16="http://schemas.microsoft.com/office/drawing/2014/main" id="{7701822A-56E4-4455-93AA-D3DC4FCB5728}"/>
              </a:ext>
            </a:extLst>
          </p:cNvPr>
          <p:cNvSpPr txBox="1"/>
          <p:nvPr/>
        </p:nvSpPr>
        <p:spPr>
          <a:xfrm>
            <a:off x="1694683" y="3931270"/>
            <a:ext cx="4109718" cy="17620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accent6"/>
                </a:solidFill>
                <a:latin typeface="Trebuchet MS" panose="020B0603020202020204" pitchFamily="34" charset="0"/>
              </a:rPr>
              <a:t>Connecting the World</a:t>
            </a:r>
          </a:p>
          <a:p>
            <a:pPr marL="12700" marR="386715">
              <a:spcBef>
                <a:spcPts val="100"/>
              </a:spcBef>
              <a:spcAft>
                <a:spcPts val="0"/>
              </a:spcAft>
            </a:pPr>
            <a:r>
              <a:rPr lang="en-US" sz="1400" b="1" dirty="0">
                <a:latin typeface="Trebuchet MS" panose="020B0603020202020204" pitchFamily="34" charset="0"/>
              </a:rPr>
              <a:t>AI-enabled supply chain process to visualize NGO data relating to food system, to enable them to ensure constant, nutritional and reliable food provision to prevent hunger shortages </a:t>
            </a:r>
          </a:p>
          <a:p>
            <a:pPr marL="12700">
              <a:spcBef>
                <a:spcPts val="100"/>
              </a:spcBef>
            </a:pPr>
            <a:r>
              <a:rPr lang="en-US" sz="1400" b="1" dirty="0">
                <a:latin typeface="Trebuchet MS" panose="020B0603020202020204" pitchFamily="34" charset="0"/>
              </a:rPr>
              <a:t/>
            </a:r>
            <a:br>
              <a:rPr lang="en-US" sz="1400" b="1" dirty="0">
                <a:latin typeface="Trebuchet MS" panose="020B0603020202020204" pitchFamily="34" charset="0"/>
              </a:rPr>
            </a:br>
            <a:endParaRPr sz="1400" b="1" dirty="0">
              <a:latin typeface="Trebuchet MS" panose="020B0603020202020204" pitchFamily="34" charset="0"/>
            </a:endParaRPr>
          </a:p>
        </p:txBody>
      </p:sp>
      <p:sp>
        <p:nvSpPr>
          <p:cNvPr id="73" name="object 68">
            <a:extLst>
              <a:ext uri="{FF2B5EF4-FFF2-40B4-BE49-F238E27FC236}">
                <a16:creationId xmlns:a16="http://schemas.microsoft.com/office/drawing/2014/main" id="{7B89081F-A867-4061-AE52-58079209E330}"/>
              </a:ext>
            </a:extLst>
          </p:cNvPr>
          <p:cNvSpPr txBox="1"/>
          <p:nvPr/>
        </p:nvSpPr>
        <p:spPr>
          <a:xfrm>
            <a:off x="1668779" y="5441903"/>
            <a:ext cx="4109718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solidFill>
                  <a:schemeClr val="accent6"/>
                </a:solidFill>
                <a:latin typeface="Trebuchet MS" panose="020B0603020202020204" pitchFamily="34" charset="0"/>
              </a:rPr>
              <a:t>Nutrition and Waste Control</a:t>
            </a:r>
            <a:r>
              <a:rPr lang="en-US" sz="1400" b="1" dirty="0">
                <a:latin typeface="Trebuchet MS" panose="020B0603020202020204" pitchFamily="34" charset="0"/>
              </a:rPr>
              <a:t/>
            </a:r>
            <a:br>
              <a:rPr lang="en-US" sz="1400" b="1" dirty="0">
                <a:latin typeface="Trebuchet MS" panose="020B0603020202020204" pitchFamily="34" charset="0"/>
              </a:rPr>
            </a:br>
            <a:r>
              <a:rPr lang="en-US" sz="1400" b="1" dirty="0">
                <a:latin typeface="Trebuchet MS" panose="020B0603020202020204" pitchFamily="34" charset="0"/>
              </a:rPr>
              <a:t>Image Processing and object detection to identify good and healthy food(OCR verifications for cooked/packed food) and maintain a nutritious diet. Also wealth waste is the smart way to recycle food items. </a:t>
            </a:r>
            <a:endParaRPr sz="1400" b="1" dirty="0">
              <a:latin typeface="Trebuchet MS" panose="020B0603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D57727-541B-4802-B579-A5BBE7DF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76" y="2209800"/>
            <a:ext cx="5054124" cy="375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093EA20-F9C5-4C2F-ADE0-6A9DCE075F43}"/>
              </a:ext>
            </a:extLst>
          </p:cNvPr>
          <p:cNvSpPr txBox="1"/>
          <p:nvPr/>
        </p:nvSpPr>
        <p:spPr>
          <a:xfrm>
            <a:off x="854416" y="342941"/>
            <a:ext cx="567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latin typeface="Agency FB" panose="020B0503020202020204" pitchFamily="34" charset="0"/>
              </a:rPr>
              <a:t>OUR SOLUTION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1"/>
    </mc:Choice>
    <mc:Fallback>
      <p:transition spd="slow" advTm="11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93"/>
    </mc:Choice>
    <mc:Fallback>
      <p:transition spd="slow" advTm="137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36" y="6590080"/>
            <a:ext cx="210311" cy="149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96000" y="0"/>
            <a:ext cx="6096000" cy="6858000"/>
            <a:chOff x="6096000" y="0"/>
            <a:chExt cx="6096000" cy="6858000"/>
          </a:xfrm>
        </p:grpSpPr>
        <p:sp>
          <p:nvSpPr>
            <p:cNvPr id="4" name="object 4"/>
            <p:cNvSpPr/>
            <p:nvPr/>
          </p:nvSpPr>
          <p:spPr>
            <a:xfrm>
              <a:off x="7344155" y="0"/>
              <a:ext cx="4161341" cy="68579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6000" y="3047"/>
              <a:ext cx="6096000" cy="1697989"/>
            </a:xfrm>
            <a:custGeom>
              <a:avLst/>
              <a:gdLst/>
              <a:ahLst/>
              <a:cxnLst/>
              <a:rect l="l" t="t" r="r" b="b"/>
              <a:pathLst>
                <a:path w="6096000" h="1697989">
                  <a:moveTo>
                    <a:pt x="6096000" y="0"/>
                  </a:moveTo>
                  <a:lnTo>
                    <a:pt x="0" y="0"/>
                  </a:lnTo>
                  <a:lnTo>
                    <a:pt x="0" y="1697736"/>
                  </a:lnTo>
                  <a:lnTo>
                    <a:pt x="6096000" y="1697736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53237" y="1170430"/>
            <a:ext cx="11738761" cy="5687568"/>
            <a:chOff x="453237" y="1170430"/>
            <a:chExt cx="11738761" cy="5687568"/>
          </a:xfrm>
        </p:grpSpPr>
        <p:sp>
          <p:nvSpPr>
            <p:cNvPr id="7" name="object 7"/>
            <p:cNvSpPr/>
            <p:nvPr/>
          </p:nvSpPr>
          <p:spPr>
            <a:xfrm>
              <a:off x="6284975" y="3808475"/>
              <a:ext cx="1661160" cy="23119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4028" y="5332476"/>
              <a:ext cx="731520" cy="12313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15483" y="1170430"/>
              <a:ext cx="7176515" cy="56875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237" y="2290013"/>
              <a:ext cx="1417700" cy="2395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1837" y="2660903"/>
              <a:ext cx="521576" cy="23926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6482" y="2660903"/>
              <a:ext cx="128015" cy="2392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80490" y="2660903"/>
              <a:ext cx="3638930" cy="23926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1837" y="3032759"/>
              <a:ext cx="4235196" cy="23926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1837" y="3402787"/>
              <a:ext cx="4413504" cy="2395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3237" y="4145534"/>
              <a:ext cx="1543049" cy="23926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9749" y="4515865"/>
              <a:ext cx="2670810" cy="2392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9749" y="4886578"/>
              <a:ext cx="3826255" cy="23926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9749" y="5258434"/>
              <a:ext cx="2884297" cy="2392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40537" y="2678684"/>
            <a:ext cx="79375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2776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2776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002776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0537" y="4533645"/>
            <a:ext cx="79375" cy="95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2776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2776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002776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C56510-3BD4-4CC1-B4C1-D1173A974524}"/>
              </a:ext>
            </a:extLst>
          </p:cNvPr>
          <p:cNvSpPr txBox="1"/>
          <p:nvPr/>
        </p:nvSpPr>
        <p:spPr>
          <a:xfrm>
            <a:off x="854416" y="342941"/>
            <a:ext cx="567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latin typeface="Agency FB" panose="020B0503020202020204" pitchFamily="34" charset="0"/>
              </a:rPr>
              <a:t>OUR SOLUTION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4"/>
    </mc:Choice>
    <mc:Fallback>
      <p:transition spd="slow" advTm="3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838199" y="1071083"/>
            <a:ext cx="11228000" cy="10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6600"/>
            </a:pPr>
            <a:r>
              <a:rPr lang="en-US" dirty="0" smtClean="0"/>
              <a:t>System Level: </a:t>
            </a:r>
            <a:endParaRPr dirty="0"/>
          </a:p>
        </p:txBody>
      </p:sp>
      <p:graphicFrame>
        <p:nvGraphicFramePr>
          <p:cNvPr id="96" name="Google Shape;96;p11"/>
          <p:cNvGraphicFramePr/>
          <p:nvPr>
            <p:extLst>
              <p:ext uri="{D42A27DB-BD31-4B8C-83A1-F6EECF244321}">
                <p14:modId xmlns:p14="http://schemas.microsoft.com/office/powerpoint/2010/main" val="3755140035"/>
              </p:ext>
            </p:extLst>
          </p:nvPr>
        </p:nvGraphicFramePr>
        <p:xfrm>
          <a:off x="1066799" y="2133600"/>
          <a:ext cx="10999399" cy="4114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8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6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552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380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Production Level </a:t>
                      </a:r>
                      <a:endParaRPr sz="1800" dirty="0"/>
                    </a:p>
                  </a:txBody>
                  <a:tcPr marL="91450" marR="91450" marT="45733" marB="45733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Connecting NGO </a:t>
                      </a:r>
                      <a:endParaRPr sz="1800" dirty="0"/>
                    </a:p>
                  </a:txBody>
                  <a:tcPr marL="91450" marR="91450" marT="45733" marB="45733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Zero Hunger , Waste Control </a:t>
                      </a:r>
                      <a:endParaRPr sz="1800" dirty="0"/>
                    </a:p>
                  </a:txBody>
                  <a:tcPr marL="91450" marR="91450" marT="45733" marB="45733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Business model </a:t>
                      </a:r>
                      <a:endParaRPr sz="1800" dirty="0"/>
                    </a:p>
                  </a:txBody>
                  <a:tcPr marL="91450" marR="91450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997">
                <a:tc>
                  <a:txBody>
                    <a:bodyPr/>
                    <a:lstStyle/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u="none" dirty="0">
                          <a:solidFill>
                            <a:schemeClr val="tx1"/>
                          </a:solidFill>
                          <a:hlinkClick r:id="rId5"/>
                        </a:rPr>
                        <a:t>GIS Data Set Analysis</a:t>
                      </a:r>
                      <a:r>
                        <a:rPr lang="en-US" sz="1800" dirty="0"/>
                        <a:t/>
                      </a:r>
                      <a:br>
                        <a:rPr lang="en-US" sz="1800" dirty="0"/>
                      </a:br>
                      <a:endParaRPr sz="1800" dirty="0"/>
                    </a:p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b="1" i="1" dirty="0"/>
                        <a:t>Know Your Need</a:t>
                      </a:r>
                      <a:r>
                        <a:rPr lang="en-US" sz="1800" dirty="0"/>
                        <a:t> - -Supply Demand Analysis </a:t>
                      </a:r>
                      <a:br>
                        <a:rPr lang="en-US" sz="1800" dirty="0"/>
                      </a:br>
                      <a:endParaRPr sz="1800" dirty="0"/>
                    </a:p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dirty="0"/>
                        <a:t>Crops Stress Monitoring </a:t>
                      </a:r>
                      <a:endParaRPr sz="1800" dirty="0"/>
                    </a:p>
                  </a:txBody>
                  <a:tcPr marL="91450" marR="91450" marT="45733" marB="45733"/>
                </a:tc>
                <a:tc>
                  <a:txBody>
                    <a:bodyPr/>
                    <a:lstStyle/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/>
                        <a:t>Supply Chain Ecosystem of The NGO </a:t>
                      </a:r>
                      <a:br>
                        <a:rPr lang="en-US" sz="1800"/>
                      </a:br>
                      <a:endParaRPr sz="1800"/>
                    </a:p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/>
                        <a:t>Embedding circular economy </a:t>
                      </a:r>
                      <a:endParaRPr sz="1400"/>
                    </a:p>
                  </a:txBody>
                  <a:tcPr marL="91450" marR="91450" marT="45733" marB="45733"/>
                </a:tc>
                <a:tc>
                  <a:txBody>
                    <a:bodyPr/>
                    <a:lstStyle/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u="sng" dirty="0">
                          <a:solidFill>
                            <a:schemeClr val="hlink"/>
                          </a:solidFill>
                          <a:hlinkClick r:id="rId6"/>
                        </a:rPr>
                        <a:t>Food Image Classification</a:t>
                      </a:r>
                      <a:endParaRPr sz="1400" dirty="0"/>
                    </a:p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u="sng" dirty="0">
                          <a:solidFill>
                            <a:schemeClr val="hlink"/>
                          </a:solidFill>
                          <a:hlinkClick r:id="rId7"/>
                        </a:rPr>
                        <a:t>Nutrition Monitoring of the food item</a:t>
                      </a:r>
                      <a:r>
                        <a:rPr lang="en-US" sz="1800" dirty="0"/>
                        <a:t> </a:t>
                      </a:r>
                      <a:endParaRPr sz="1400" dirty="0"/>
                    </a:p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dirty="0"/>
                        <a:t>Recycling the food </a:t>
                      </a:r>
                      <a:endParaRPr sz="1400" dirty="0"/>
                    </a:p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dirty="0"/>
                        <a:t>Proper Decision Taking through AI  </a:t>
                      </a:r>
                      <a:endParaRPr sz="1400" dirty="0"/>
                    </a:p>
                    <a:p>
                      <a:pPr marL="431800" marR="0" lvl="0" indent="-254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endParaRPr sz="1800" dirty="0"/>
                    </a:p>
                  </a:txBody>
                  <a:tcPr marL="91450" marR="91450" marT="45733" marB="45733"/>
                </a:tc>
                <a:tc>
                  <a:txBody>
                    <a:bodyPr/>
                    <a:lstStyle/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dirty="0"/>
                        <a:t>Lean Canvas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 </a:t>
                      </a:r>
                      <a:endParaRPr sz="1400" dirty="0"/>
                    </a:p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dirty="0"/>
                        <a:t>Customer Segmentation </a:t>
                      </a:r>
                      <a:br>
                        <a:rPr lang="en-US" sz="1800" dirty="0"/>
                      </a:br>
                      <a:endParaRPr sz="1800" dirty="0"/>
                    </a:p>
                    <a:p>
                      <a:pPr marL="431800" marR="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Char char="•"/>
                      </a:pPr>
                      <a:r>
                        <a:rPr lang="en-US" sz="1800" dirty="0" smtClean="0"/>
                        <a:t>Cost and </a:t>
                      </a:r>
                      <a:r>
                        <a:rPr lang="en-US" sz="1800" dirty="0"/>
                        <a:t>Revenue</a:t>
                      </a:r>
                      <a:endParaRPr sz="1800" dirty="0"/>
                    </a:p>
                  </a:txBody>
                  <a:tcPr marL="91450" marR="91450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11F0AB-E825-48CA-98AA-B9B437A0BCB4}"/>
              </a:ext>
            </a:extLst>
          </p:cNvPr>
          <p:cNvSpPr txBox="1"/>
          <p:nvPr/>
        </p:nvSpPr>
        <p:spPr>
          <a:xfrm>
            <a:off x="854416" y="342941"/>
            <a:ext cx="567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4000" dirty="0">
                <a:latin typeface="Agency FB" panose="020B0503020202020204" pitchFamily="34" charset="0"/>
              </a:rPr>
              <a:t>SYSTEM </a:t>
            </a:r>
            <a:r>
              <a:rPr lang="en-ZA" sz="4000" dirty="0" smtClean="0">
                <a:latin typeface="Agency FB" panose="020B0503020202020204" pitchFamily="34" charset="0"/>
              </a:rPr>
              <a:t>COMPONENT</a:t>
            </a:r>
            <a:endParaRPr lang="en-ZA" sz="4000" dirty="0">
              <a:latin typeface="Agency FB" panose="020B050302020202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6"/>
    </mc:Choice>
    <mc:Fallback>
      <p:transition spd="slow" advTm="9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j7Eg9Pg4S00owb-7dNQ4V2gJYchcdYedV-AR0R2BXu5NGvyC8TIfbXLY-RGu47UDCEHZL3poe3RJMRroOeYq2BMAQoBKhz5CqgbqQZ18vjVrzQgYRhsGfuzOhZw-Xy_zE8jCaki5_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8"/>
    </mc:Choice>
    <mc:Fallback>
      <p:transition spd="slow" advTm="4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0BD0D9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542</Words>
  <Application>Microsoft Office PowerPoint</Application>
  <PresentationFormat>Widescreen</PresentationFormat>
  <Paragraphs>124</Paragraphs>
  <Slides>16</Slides>
  <Notes>10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Agency FB</vt:lpstr>
      <vt:lpstr>Arial</vt:lpstr>
      <vt:lpstr>Avenir Next</vt:lpstr>
      <vt:lpstr>Calibri</vt:lpstr>
      <vt:lpstr>Carlito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Key Concepts</vt:lpstr>
      <vt:lpstr>PowerPoint Presentation</vt:lpstr>
      <vt:lpstr>PowerPoint Presentation</vt:lpstr>
      <vt:lpstr>System Level: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 BuildwithAI Support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Mxolisi BoTomorrow Introduction</dc:title>
  <dc:creator>Raw, Philip (ZA - Johannesburg)</dc:creator>
  <cp:lastModifiedBy>MEDINA TECH</cp:lastModifiedBy>
  <cp:revision>33</cp:revision>
  <dcterms:created xsi:type="dcterms:W3CDTF">2021-05-01T19:11:33Z</dcterms:created>
  <dcterms:modified xsi:type="dcterms:W3CDTF">2021-11-02T09:22:23Z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2016-06-19T00:00:00Z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2021-05-01T00:00:00Z</vt:filetime>
  </property>
</Properties>
</file>